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jYC2G0/KNDt8sSDy9OM+O81ZMD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8e4a2e3611_0_143: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8e4a2e3611_0_143: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8e4a2e3611_0_154: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8e4a2e3611_0_154: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8e4a2e3611_0_7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8e4a2e3611_0_70: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8e4a2e3611_0_75: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8e4a2e3611_0_7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8e4a2e3611_0_8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8e4a2e3611_0_80: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8e4a2e3611_0_85: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8e4a2e3611_0_8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8e4a2e3611_0_9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8e4a2e3611_0_90: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8e4a2e3611_0_95: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8e4a2e3611_0_9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8e4a2e3611_0_10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8e4a2e3611_0_100: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8e4a2e3611_0_105: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8e4a2e3611_0_10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8e4a2e3611_0_111: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38e4a2e3611_0_111: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8e4a2e3611_0_2: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g38e4a2e3611_0_2: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8e4a2e3611_0_7: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g38e4a2e3611_0_7: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8e4a2e3611_0_13: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38e4a2e3611_0_13: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12: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8e4a2e3611_0_55: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8e4a2e3611_0_5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8e4a2e3611_0_65: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8e4a2e3611_0_6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8e4a2e3611_0_6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8e4a2e3611_0_60: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
        <p:cNvGrpSpPr/>
        <p:nvPr/>
      </p:nvGrpSpPr>
      <p:grpSpPr>
        <a:xfrm>
          <a:off x="0" y="0"/>
          <a:ext cx="0" cy="0"/>
          <a:chOff x="0" y="0"/>
          <a:chExt cx="0" cy="0"/>
        </a:xfrm>
      </p:grpSpPr>
      <p:sp>
        <p:nvSpPr>
          <p:cNvPr id="14" name="Google Shape;14;p15"/>
          <p:cNvSpPr/>
          <p:nvPr/>
        </p:nvSpPr>
        <p:spPr>
          <a:xfrm>
            <a:off x="0" y="0"/>
            <a:ext cx="9144000" cy="6858000"/>
          </a:xfrm>
          <a:prstGeom prst="rect">
            <a:avLst/>
          </a:prstGeom>
          <a:solidFill>
            <a:srgbClr val="C5E2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15"/>
          <p:cNvSpPr txBox="1">
            <a:spLocks noGrp="1"/>
          </p:cNvSpPr>
          <p:nvPr>
            <p:ph type="ctrTitle"/>
          </p:nvPr>
        </p:nvSpPr>
        <p:spPr>
          <a:xfrm>
            <a:off x="685800" y="1457201"/>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4990"/>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5"/>
          <p:cNvSpPr txBox="1">
            <a:spLocks noGrp="1"/>
          </p:cNvSpPr>
          <p:nvPr>
            <p:ph type="subTitle" idx="1"/>
          </p:nvPr>
        </p:nvSpPr>
        <p:spPr>
          <a:xfrm>
            <a:off x="1371600" y="3212976"/>
            <a:ext cx="6400800" cy="1752600"/>
          </a:xfrm>
          <a:prstGeom prst="rect">
            <a:avLst/>
          </a:prstGeom>
          <a:noFill/>
          <a:ln>
            <a:noFill/>
          </a:ln>
        </p:spPr>
        <p:txBody>
          <a:bodyPr spcFirstLastPara="1" wrap="square" lIns="91425" tIns="45700" rIns="91425" bIns="45700" anchor="t" anchorCtr="0">
            <a:normAutofit/>
          </a:bodyPr>
          <a:lstStyle>
            <a:lvl1pPr lvl="0" algn="ctr">
              <a:lnSpc>
                <a:spcPct val="85000"/>
              </a:lnSpc>
              <a:spcBef>
                <a:spcPts val="600"/>
              </a:spcBef>
              <a:spcAft>
                <a:spcPts val="0"/>
              </a:spcAft>
              <a:buClr>
                <a:srgbClr val="595959"/>
              </a:buClr>
              <a:buSzPts val="3200"/>
              <a:buNone/>
              <a:defRPr>
                <a:solidFill>
                  <a:srgbClr val="595959"/>
                </a:solidFill>
              </a:defRPr>
            </a:lvl1pPr>
            <a:lvl2pPr lvl="1" algn="ctr">
              <a:lnSpc>
                <a:spcPct val="85000"/>
              </a:lnSpc>
              <a:spcBef>
                <a:spcPts val="600"/>
              </a:spcBef>
              <a:spcAft>
                <a:spcPts val="0"/>
              </a:spcAft>
              <a:buClr>
                <a:srgbClr val="888888"/>
              </a:buClr>
              <a:buSzPts val="2800"/>
              <a:buNone/>
              <a:defRPr>
                <a:solidFill>
                  <a:srgbClr val="888888"/>
                </a:solidFill>
              </a:defRPr>
            </a:lvl2pPr>
            <a:lvl3pPr lvl="2" algn="ctr">
              <a:lnSpc>
                <a:spcPct val="85000"/>
              </a:lnSpc>
              <a:spcBef>
                <a:spcPts val="600"/>
              </a:spcBef>
              <a:spcAft>
                <a:spcPts val="0"/>
              </a:spcAft>
              <a:buClr>
                <a:srgbClr val="888888"/>
              </a:buClr>
              <a:buSzPts val="2400"/>
              <a:buNone/>
              <a:defRPr>
                <a:solidFill>
                  <a:srgbClr val="888888"/>
                </a:solidFill>
              </a:defRPr>
            </a:lvl3pPr>
            <a:lvl4pPr lvl="3" algn="ctr">
              <a:lnSpc>
                <a:spcPct val="85000"/>
              </a:lnSpc>
              <a:spcBef>
                <a:spcPts val="600"/>
              </a:spcBef>
              <a:spcAft>
                <a:spcPts val="0"/>
              </a:spcAft>
              <a:buClr>
                <a:srgbClr val="888888"/>
              </a:buClr>
              <a:buSzPts val="2000"/>
              <a:buNone/>
              <a:defRPr>
                <a:solidFill>
                  <a:srgbClr val="888888"/>
                </a:solidFill>
              </a:defRPr>
            </a:lvl4pPr>
            <a:lvl5pPr lvl="4" algn="ctr">
              <a:lnSpc>
                <a:spcPct val="85000"/>
              </a:lnSpc>
              <a:spcBef>
                <a:spcPts val="600"/>
              </a:spcBef>
              <a:spcAft>
                <a:spcPts val="0"/>
              </a:spcAft>
              <a:buClr>
                <a:srgbClr val="888888"/>
              </a:buClr>
              <a:buSzPts val="2000"/>
              <a:buNone/>
              <a:defRPr>
                <a:solidFill>
                  <a:srgbClr val="888888"/>
                </a:solidFill>
              </a:defRPr>
            </a:lvl5pPr>
            <a:lvl6pPr lvl="5" algn="ctr">
              <a:spcBef>
                <a:spcPts val="6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7" name="Google Shape;17;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pic>
        <p:nvPicPr>
          <p:cNvPr id="20" name="Google Shape;20;p15"/>
          <p:cNvPicPr preferRelativeResize="0"/>
          <p:nvPr/>
        </p:nvPicPr>
        <p:blipFill rotWithShape="1">
          <a:blip r:embed="rId2">
            <a:alphaModFix/>
          </a:blip>
          <a:srcRect/>
          <a:stretch/>
        </p:blipFill>
        <p:spPr>
          <a:xfrm>
            <a:off x="6948263" y="4653136"/>
            <a:ext cx="2694707" cy="269470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04990"/>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3"/>
          <p:cNvSpPr>
            <a:spLocks noGrp="1"/>
          </p:cNvSpPr>
          <p:nvPr>
            <p:ph type="pic" idx="2"/>
          </p:nvPr>
        </p:nvSpPr>
        <p:spPr>
          <a:xfrm>
            <a:off x="1792288" y="612775"/>
            <a:ext cx="5486400" cy="4114800"/>
          </a:xfrm>
          <a:prstGeom prst="rect">
            <a:avLst/>
          </a:prstGeom>
          <a:noFill/>
          <a:ln>
            <a:noFill/>
          </a:ln>
        </p:spPr>
      </p:sp>
      <p:sp>
        <p:nvSpPr>
          <p:cNvPr id="73" name="Google Shape;73;p2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85000"/>
              </a:lnSpc>
              <a:spcBef>
                <a:spcPts val="600"/>
              </a:spcBef>
              <a:spcAft>
                <a:spcPts val="0"/>
              </a:spcAft>
              <a:buClr>
                <a:schemeClr val="dk1"/>
              </a:buClr>
              <a:buSzPts val="1400"/>
              <a:buNone/>
              <a:defRPr sz="1400"/>
            </a:lvl1pPr>
            <a:lvl2pPr marL="914400" lvl="1" indent="-228600" algn="l">
              <a:lnSpc>
                <a:spcPct val="85000"/>
              </a:lnSpc>
              <a:spcBef>
                <a:spcPts val="600"/>
              </a:spcBef>
              <a:spcAft>
                <a:spcPts val="0"/>
              </a:spcAft>
              <a:buClr>
                <a:schemeClr val="dk1"/>
              </a:buClr>
              <a:buSzPts val="1200"/>
              <a:buNone/>
              <a:defRPr sz="1200"/>
            </a:lvl2pPr>
            <a:lvl3pPr marL="1371600" lvl="2" indent="-228600" algn="l">
              <a:lnSpc>
                <a:spcPct val="85000"/>
              </a:lnSpc>
              <a:spcBef>
                <a:spcPts val="600"/>
              </a:spcBef>
              <a:spcAft>
                <a:spcPts val="0"/>
              </a:spcAft>
              <a:buClr>
                <a:schemeClr val="dk1"/>
              </a:buClr>
              <a:buSzPts val="1000"/>
              <a:buNone/>
              <a:defRPr sz="1000"/>
            </a:lvl3pPr>
            <a:lvl4pPr marL="1828800" lvl="3" indent="-228600" algn="l">
              <a:lnSpc>
                <a:spcPct val="85000"/>
              </a:lnSpc>
              <a:spcBef>
                <a:spcPts val="600"/>
              </a:spcBef>
              <a:spcAft>
                <a:spcPts val="0"/>
              </a:spcAft>
              <a:buClr>
                <a:schemeClr val="dk1"/>
              </a:buClr>
              <a:buSzPts val="900"/>
              <a:buNone/>
              <a:defRPr sz="900"/>
            </a:lvl4pPr>
            <a:lvl5pPr marL="2286000" lvl="4" indent="-228600" algn="l">
              <a:lnSpc>
                <a:spcPct val="85000"/>
              </a:lnSpc>
              <a:spcBef>
                <a:spcPts val="600"/>
              </a:spcBef>
              <a:spcAft>
                <a:spcPts val="0"/>
              </a:spcAft>
              <a:buClr>
                <a:schemeClr val="dk1"/>
              </a:buClr>
              <a:buSzPts val="900"/>
              <a:buNone/>
              <a:defRPr sz="900"/>
            </a:lvl5pPr>
            <a:lvl6pPr marL="2743200" lvl="5" indent="-228600" algn="l">
              <a:spcBef>
                <a:spcPts val="6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 name="Google Shape;74;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499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85000"/>
              </a:lnSpc>
              <a:spcBef>
                <a:spcPts val="600"/>
              </a:spcBef>
              <a:spcAft>
                <a:spcPts val="0"/>
              </a:spcAft>
              <a:buClr>
                <a:schemeClr val="dk1"/>
              </a:buClr>
              <a:buSzPts val="1800"/>
              <a:buChar char="•"/>
              <a:defRPr/>
            </a:lvl1pPr>
            <a:lvl2pPr marL="914400" lvl="1" indent="-342900" algn="l">
              <a:lnSpc>
                <a:spcPct val="85000"/>
              </a:lnSpc>
              <a:spcBef>
                <a:spcPts val="600"/>
              </a:spcBef>
              <a:spcAft>
                <a:spcPts val="0"/>
              </a:spcAft>
              <a:buClr>
                <a:schemeClr val="dk1"/>
              </a:buClr>
              <a:buSzPts val="1800"/>
              <a:buChar char="–"/>
              <a:defRPr/>
            </a:lvl2pPr>
            <a:lvl3pPr marL="1371600" lvl="2" indent="-342900" algn="l">
              <a:lnSpc>
                <a:spcPct val="85000"/>
              </a:lnSpc>
              <a:spcBef>
                <a:spcPts val="600"/>
              </a:spcBef>
              <a:spcAft>
                <a:spcPts val="0"/>
              </a:spcAft>
              <a:buClr>
                <a:schemeClr val="dk1"/>
              </a:buClr>
              <a:buSzPts val="1800"/>
              <a:buChar char="•"/>
              <a:defRPr/>
            </a:lvl3pPr>
            <a:lvl4pPr marL="1828800" lvl="3" indent="-342900" algn="l">
              <a:lnSpc>
                <a:spcPct val="85000"/>
              </a:lnSpc>
              <a:spcBef>
                <a:spcPts val="600"/>
              </a:spcBef>
              <a:spcAft>
                <a:spcPts val="0"/>
              </a:spcAft>
              <a:buClr>
                <a:schemeClr val="dk1"/>
              </a:buClr>
              <a:buSzPts val="1800"/>
              <a:buChar char="–"/>
              <a:defRPr/>
            </a:lvl4pPr>
            <a:lvl5pPr marL="2286000" lvl="4" indent="-342900" algn="l">
              <a:lnSpc>
                <a:spcPct val="85000"/>
              </a:lnSpc>
              <a:spcBef>
                <a:spcPts val="600"/>
              </a:spcBef>
              <a:spcAft>
                <a:spcPts val="0"/>
              </a:spcAft>
              <a:buClr>
                <a:schemeClr val="dk1"/>
              </a:buClr>
              <a:buSzPts val="18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499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85000"/>
              </a:lnSpc>
              <a:spcBef>
                <a:spcPts val="600"/>
              </a:spcBef>
              <a:spcAft>
                <a:spcPts val="0"/>
              </a:spcAft>
              <a:buClr>
                <a:schemeClr val="dk1"/>
              </a:buClr>
              <a:buSzPts val="1800"/>
              <a:buChar char="•"/>
              <a:defRPr/>
            </a:lvl1pPr>
            <a:lvl2pPr marL="914400" lvl="1" indent="-342900" algn="l">
              <a:lnSpc>
                <a:spcPct val="85000"/>
              </a:lnSpc>
              <a:spcBef>
                <a:spcPts val="600"/>
              </a:spcBef>
              <a:spcAft>
                <a:spcPts val="0"/>
              </a:spcAft>
              <a:buClr>
                <a:schemeClr val="dk1"/>
              </a:buClr>
              <a:buSzPts val="1800"/>
              <a:buChar char="–"/>
              <a:defRPr/>
            </a:lvl2pPr>
            <a:lvl3pPr marL="1371600" lvl="2" indent="-342900" algn="l">
              <a:lnSpc>
                <a:spcPct val="85000"/>
              </a:lnSpc>
              <a:spcBef>
                <a:spcPts val="600"/>
              </a:spcBef>
              <a:spcAft>
                <a:spcPts val="0"/>
              </a:spcAft>
              <a:buClr>
                <a:schemeClr val="dk1"/>
              </a:buClr>
              <a:buSzPts val="1800"/>
              <a:buChar char="•"/>
              <a:defRPr/>
            </a:lvl3pPr>
            <a:lvl4pPr marL="1828800" lvl="3" indent="-342900" algn="l">
              <a:lnSpc>
                <a:spcPct val="85000"/>
              </a:lnSpc>
              <a:spcBef>
                <a:spcPts val="600"/>
              </a:spcBef>
              <a:spcAft>
                <a:spcPts val="0"/>
              </a:spcAft>
              <a:buClr>
                <a:schemeClr val="dk1"/>
              </a:buClr>
              <a:buSzPts val="1800"/>
              <a:buChar char="–"/>
              <a:defRPr/>
            </a:lvl4pPr>
            <a:lvl5pPr marL="2286000" lvl="4" indent="-342900" algn="l">
              <a:lnSpc>
                <a:spcPct val="85000"/>
              </a:lnSpc>
              <a:spcBef>
                <a:spcPts val="600"/>
              </a:spcBef>
              <a:spcAft>
                <a:spcPts val="0"/>
              </a:spcAft>
              <a:buClr>
                <a:schemeClr val="dk1"/>
              </a:buClr>
              <a:buSzPts val="18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blue">
  <p:cSld name="TITLE_1">
    <p:spTree>
      <p:nvGrpSpPr>
        <p:cNvPr id="1" name="Shape 21"/>
        <p:cNvGrpSpPr/>
        <p:nvPr/>
      </p:nvGrpSpPr>
      <p:grpSpPr>
        <a:xfrm>
          <a:off x="0" y="0"/>
          <a:ext cx="0" cy="0"/>
          <a:chOff x="0" y="0"/>
          <a:chExt cx="0" cy="0"/>
        </a:xfrm>
      </p:grpSpPr>
      <p:sp>
        <p:nvSpPr>
          <p:cNvPr id="22" name="Google Shape;22;g38e4a2e3611_0_46"/>
          <p:cNvSpPr/>
          <p:nvPr/>
        </p:nvSpPr>
        <p:spPr>
          <a:xfrm>
            <a:off x="0" y="0"/>
            <a:ext cx="9144000" cy="6858000"/>
          </a:xfrm>
          <a:prstGeom prst="rect">
            <a:avLst/>
          </a:prstGeom>
          <a:solidFill>
            <a:srgbClr val="C5E2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g38e4a2e3611_0_46"/>
          <p:cNvSpPr txBox="1">
            <a:spLocks noGrp="1"/>
          </p:cNvSpPr>
          <p:nvPr>
            <p:ph type="ctrTitle"/>
          </p:nvPr>
        </p:nvSpPr>
        <p:spPr>
          <a:xfrm>
            <a:off x="685800" y="1457201"/>
            <a:ext cx="7772400" cy="14700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004990"/>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g38e4a2e3611_0_46"/>
          <p:cNvSpPr txBox="1">
            <a:spLocks noGrp="1"/>
          </p:cNvSpPr>
          <p:nvPr>
            <p:ph type="subTitle" idx="1"/>
          </p:nvPr>
        </p:nvSpPr>
        <p:spPr>
          <a:xfrm>
            <a:off x="1371600" y="3212976"/>
            <a:ext cx="6400800" cy="1752600"/>
          </a:xfrm>
          <a:prstGeom prst="rect">
            <a:avLst/>
          </a:prstGeom>
          <a:noFill/>
          <a:ln>
            <a:noFill/>
          </a:ln>
        </p:spPr>
        <p:txBody>
          <a:bodyPr spcFirstLastPara="1" wrap="square" lIns="91425" tIns="45700" rIns="91425" bIns="45700" anchor="t" anchorCtr="0">
            <a:normAutofit/>
          </a:bodyPr>
          <a:lstStyle>
            <a:lvl1pPr lvl="0" algn="ctr">
              <a:lnSpc>
                <a:spcPct val="85000"/>
              </a:lnSpc>
              <a:spcBef>
                <a:spcPts val="600"/>
              </a:spcBef>
              <a:spcAft>
                <a:spcPts val="0"/>
              </a:spcAft>
              <a:buClr>
                <a:srgbClr val="595959"/>
              </a:buClr>
              <a:buSzPts val="3200"/>
              <a:buNone/>
              <a:defRPr>
                <a:solidFill>
                  <a:srgbClr val="595959"/>
                </a:solidFill>
              </a:defRPr>
            </a:lvl1pPr>
            <a:lvl2pPr lvl="1" algn="ctr">
              <a:lnSpc>
                <a:spcPct val="85000"/>
              </a:lnSpc>
              <a:spcBef>
                <a:spcPts val="600"/>
              </a:spcBef>
              <a:spcAft>
                <a:spcPts val="0"/>
              </a:spcAft>
              <a:buClr>
                <a:srgbClr val="888888"/>
              </a:buClr>
              <a:buSzPts val="2800"/>
              <a:buNone/>
              <a:defRPr>
                <a:solidFill>
                  <a:srgbClr val="888888"/>
                </a:solidFill>
              </a:defRPr>
            </a:lvl2pPr>
            <a:lvl3pPr lvl="2" algn="ctr">
              <a:lnSpc>
                <a:spcPct val="85000"/>
              </a:lnSpc>
              <a:spcBef>
                <a:spcPts val="600"/>
              </a:spcBef>
              <a:spcAft>
                <a:spcPts val="0"/>
              </a:spcAft>
              <a:buClr>
                <a:srgbClr val="888888"/>
              </a:buClr>
              <a:buSzPts val="2400"/>
              <a:buNone/>
              <a:defRPr>
                <a:solidFill>
                  <a:srgbClr val="888888"/>
                </a:solidFill>
              </a:defRPr>
            </a:lvl3pPr>
            <a:lvl4pPr lvl="3" algn="ctr">
              <a:lnSpc>
                <a:spcPct val="85000"/>
              </a:lnSpc>
              <a:spcBef>
                <a:spcPts val="600"/>
              </a:spcBef>
              <a:spcAft>
                <a:spcPts val="0"/>
              </a:spcAft>
              <a:buClr>
                <a:srgbClr val="888888"/>
              </a:buClr>
              <a:buSzPts val="2000"/>
              <a:buNone/>
              <a:defRPr>
                <a:solidFill>
                  <a:srgbClr val="888888"/>
                </a:solidFill>
              </a:defRPr>
            </a:lvl4pPr>
            <a:lvl5pPr lvl="4" algn="ctr">
              <a:lnSpc>
                <a:spcPct val="85000"/>
              </a:lnSpc>
              <a:spcBef>
                <a:spcPts val="600"/>
              </a:spcBef>
              <a:spcAft>
                <a:spcPts val="0"/>
              </a:spcAft>
              <a:buClr>
                <a:srgbClr val="888888"/>
              </a:buClr>
              <a:buSzPts val="2000"/>
              <a:buNone/>
              <a:defRPr>
                <a:solidFill>
                  <a:srgbClr val="888888"/>
                </a:solidFill>
              </a:defRPr>
            </a:lvl5pPr>
            <a:lvl6pPr lvl="5" algn="ctr">
              <a:spcBef>
                <a:spcPts val="6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5" name="Google Shape;25;g38e4a2e3611_0_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457200" y="0"/>
            <a:ext cx="8543700" cy="141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499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85000"/>
              </a:lnSpc>
              <a:spcBef>
                <a:spcPts val="600"/>
              </a:spcBef>
              <a:spcAft>
                <a:spcPts val="0"/>
              </a:spcAft>
              <a:buClr>
                <a:schemeClr val="dk1"/>
              </a:buClr>
              <a:buSzPts val="1800"/>
              <a:buChar char="•"/>
              <a:defRPr/>
            </a:lvl1pPr>
            <a:lvl2pPr marL="914400" lvl="1" indent="-342900" algn="l">
              <a:lnSpc>
                <a:spcPct val="85000"/>
              </a:lnSpc>
              <a:spcBef>
                <a:spcPts val="600"/>
              </a:spcBef>
              <a:spcAft>
                <a:spcPts val="0"/>
              </a:spcAft>
              <a:buClr>
                <a:schemeClr val="dk1"/>
              </a:buClr>
              <a:buSzPts val="1800"/>
              <a:buChar char="–"/>
              <a:defRPr/>
            </a:lvl2pPr>
            <a:lvl3pPr marL="1371600" lvl="2" indent="-342900" algn="l">
              <a:lnSpc>
                <a:spcPct val="85000"/>
              </a:lnSpc>
              <a:spcBef>
                <a:spcPts val="600"/>
              </a:spcBef>
              <a:spcAft>
                <a:spcPts val="0"/>
              </a:spcAft>
              <a:buClr>
                <a:schemeClr val="dk1"/>
              </a:buClr>
              <a:buSzPts val="1800"/>
              <a:buChar char="•"/>
              <a:defRPr/>
            </a:lvl3pPr>
            <a:lvl4pPr marL="1828800" lvl="3" indent="-342900" algn="l">
              <a:lnSpc>
                <a:spcPct val="85000"/>
              </a:lnSpc>
              <a:spcBef>
                <a:spcPts val="600"/>
              </a:spcBef>
              <a:spcAft>
                <a:spcPts val="0"/>
              </a:spcAft>
              <a:buClr>
                <a:schemeClr val="dk1"/>
              </a:buClr>
              <a:buSzPts val="1800"/>
              <a:buChar char="–"/>
              <a:defRPr/>
            </a:lvl4pPr>
            <a:lvl5pPr marL="2286000" lvl="4" indent="-342900" algn="l">
              <a:lnSpc>
                <a:spcPct val="85000"/>
              </a:lnSpc>
              <a:spcBef>
                <a:spcPts val="600"/>
              </a:spcBef>
              <a:spcAft>
                <a:spcPts val="0"/>
              </a:spcAft>
              <a:buClr>
                <a:schemeClr val="dk1"/>
              </a:buClr>
              <a:buSzPts val="18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4990"/>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85000"/>
              </a:lnSpc>
              <a:spcBef>
                <a:spcPts val="600"/>
              </a:spcBef>
              <a:spcAft>
                <a:spcPts val="0"/>
              </a:spcAft>
              <a:buClr>
                <a:srgbClr val="888888"/>
              </a:buClr>
              <a:buSzPts val="2000"/>
              <a:buNone/>
              <a:defRPr sz="2000">
                <a:solidFill>
                  <a:srgbClr val="888888"/>
                </a:solidFill>
              </a:defRPr>
            </a:lvl1pPr>
            <a:lvl2pPr marL="914400" lvl="1" indent="-228600" algn="l">
              <a:lnSpc>
                <a:spcPct val="85000"/>
              </a:lnSpc>
              <a:spcBef>
                <a:spcPts val="600"/>
              </a:spcBef>
              <a:spcAft>
                <a:spcPts val="0"/>
              </a:spcAft>
              <a:buClr>
                <a:srgbClr val="888888"/>
              </a:buClr>
              <a:buSzPts val="1800"/>
              <a:buNone/>
              <a:defRPr sz="1800">
                <a:solidFill>
                  <a:srgbClr val="888888"/>
                </a:solidFill>
              </a:defRPr>
            </a:lvl2pPr>
            <a:lvl3pPr marL="1371600" lvl="2" indent="-228600" algn="l">
              <a:lnSpc>
                <a:spcPct val="85000"/>
              </a:lnSpc>
              <a:spcBef>
                <a:spcPts val="600"/>
              </a:spcBef>
              <a:spcAft>
                <a:spcPts val="0"/>
              </a:spcAft>
              <a:buClr>
                <a:srgbClr val="888888"/>
              </a:buClr>
              <a:buSzPts val="1600"/>
              <a:buNone/>
              <a:defRPr sz="1600">
                <a:solidFill>
                  <a:srgbClr val="888888"/>
                </a:solidFill>
              </a:defRPr>
            </a:lvl3pPr>
            <a:lvl4pPr marL="1828800" lvl="3" indent="-228600" algn="l">
              <a:lnSpc>
                <a:spcPct val="85000"/>
              </a:lnSpc>
              <a:spcBef>
                <a:spcPts val="600"/>
              </a:spcBef>
              <a:spcAft>
                <a:spcPts val="0"/>
              </a:spcAft>
              <a:buClr>
                <a:srgbClr val="888888"/>
              </a:buClr>
              <a:buSzPts val="1400"/>
              <a:buNone/>
              <a:defRPr sz="1400">
                <a:solidFill>
                  <a:srgbClr val="888888"/>
                </a:solidFill>
              </a:defRPr>
            </a:lvl4pPr>
            <a:lvl5pPr marL="2286000" lvl="4" indent="-228600" algn="l">
              <a:lnSpc>
                <a:spcPct val="85000"/>
              </a:lnSpc>
              <a:spcBef>
                <a:spcPts val="600"/>
              </a:spcBef>
              <a:spcAft>
                <a:spcPts val="0"/>
              </a:spcAft>
              <a:buClr>
                <a:srgbClr val="888888"/>
              </a:buClr>
              <a:buSzPts val="1400"/>
              <a:buNone/>
              <a:defRPr sz="1400">
                <a:solidFill>
                  <a:srgbClr val="888888"/>
                </a:solidFill>
              </a:defRPr>
            </a:lvl5pPr>
            <a:lvl6pPr marL="2743200" lvl="5" indent="-228600" algn="l">
              <a:spcBef>
                <a:spcPts val="6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5" name="Google Shape;3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499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85000"/>
              </a:lnSpc>
              <a:spcBef>
                <a:spcPts val="600"/>
              </a:spcBef>
              <a:spcAft>
                <a:spcPts val="0"/>
              </a:spcAft>
              <a:buClr>
                <a:schemeClr val="dk1"/>
              </a:buClr>
              <a:buSzPts val="2800"/>
              <a:buChar char="•"/>
              <a:defRPr sz="2800"/>
            </a:lvl1pPr>
            <a:lvl2pPr marL="914400" lvl="1" indent="-381000" algn="l">
              <a:lnSpc>
                <a:spcPct val="85000"/>
              </a:lnSpc>
              <a:spcBef>
                <a:spcPts val="600"/>
              </a:spcBef>
              <a:spcAft>
                <a:spcPts val="0"/>
              </a:spcAft>
              <a:buClr>
                <a:schemeClr val="dk1"/>
              </a:buClr>
              <a:buSzPts val="2400"/>
              <a:buChar char="–"/>
              <a:defRPr sz="2400"/>
            </a:lvl2pPr>
            <a:lvl3pPr marL="1371600" lvl="2" indent="-355600" algn="l">
              <a:lnSpc>
                <a:spcPct val="85000"/>
              </a:lnSpc>
              <a:spcBef>
                <a:spcPts val="600"/>
              </a:spcBef>
              <a:spcAft>
                <a:spcPts val="0"/>
              </a:spcAft>
              <a:buClr>
                <a:schemeClr val="dk1"/>
              </a:buClr>
              <a:buSzPts val="2000"/>
              <a:buChar char="•"/>
              <a:defRPr sz="2000"/>
            </a:lvl3pPr>
            <a:lvl4pPr marL="1828800" lvl="3" indent="-342900" algn="l">
              <a:lnSpc>
                <a:spcPct val="85000"/>
              </a:lnSpc>
              <a:spcBef>
                <a:spcPts val="600"/>
              </a:spcBef>
              <a:spcAft>
                <a:spcPts val="0"/>
              </a:spcAft>
              <a:buClr>
                <a:schemeClr val="dk1"/>
              </a:buClr>
              <a:buSzPts val="1800"/>
              <a:buChar char="–"/>
              <a:defRPr sz="1800"/>
            </a:lvl4pPr>
            <a:lvl5pPr marL="2286000" lvl="4" indent="-342900" algn="l">
              <a:lnSpc>
                <a:spcPct val="85000"/>
              </a:lnSpc>
              <a:spcBef>
                <a:spcPts val="600"/>
              </a:spcBef>
              <a:spcAft>
                <a:spcPts val="0"/>
              </a:spcAft>
              <a:buClr>
                <a:schemeClr val="dk1"/>
              </a:buClr>
              <a:buSzPts val="1800"/>
              <a:buChar char="»"/>
              <a:defRPr sz="1800"/>
            </a:lvl5pPr>
            <a:lvl6pPr marL="2743200" lvl="5" indent="-342900" algn="l">
              <a:spcBef>
                <a:spcPts val="6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85000"/>
              </a:lnSpc>
              <a:spcBef>
                <a:spcPts val="600"/>
              </a:spcBef>
              <a:spcAft>
                <a:spcPts val="0"/>
              </a:spcAft>
              <a:buClr>
                <a:schemeClr val="dk1"/>
              </a:buClr>
              <a:buSzPts val="2800"/>
              <a:buChar char="•"/>
              <a:defRPr sz="2800"/>
            </a:lvl1pPr>
            <a:lvl2pPr marL="914400" lvl="1" indent="-381000" algn="l">
              <a:lnSpc>
                <a:spcPct val="85000"/>
              </a:lnSpc>
              <a:spcBef>
                <a:spcPts val="600"/>
              </a:spcBef>
              <a:spcAft>
                <a:spcPts val="0"/>
              </a:spcAft>
              <a:buClr>
                <a:schemeClr val="dk1"/>
              </a:buClr>
              <a:buSzPts val="2400"/>
              <a:buChar char="–"/>
              <a:defRPr sz="2400"/>
            </a:lvl2pPr>
            <a:lvl3pPr marL="1371600" lvl="2" indent="-355600" algn="l">
              <a:lnSpc>
                <a:spcPct val="85000"/>
              </a:lnSpc>
              <a:spcBef>
                <a:spcPts val="600"/>
              </a:spcBef>
              <a:spcAft>
                <a:spcPts val="0"/>
              </a:spcAft>
              <a:buClr>
                <a:schemeClr val="dk1"/>
              </a:buClr>
              <a:buSzPts val="2000"/>
              <a:buChar char="•"/>
              <a:defRPr sz="2000"/>
            </a:lvl3pPr>
            <a:lvl4pPr marL="1828800" lvl="3" indent="-342900" algn="l">
              <a:lnSpc>
                <a:spcPct val="85000"/>
              </a:lnSpc>
              <a:spcBef>
                <a:spcPts val="600"/>
              </a:spcBef>
              <a:spcAft>
                <a:spcPts val="0"/>
              </a:spcAft>
              <a:buClr>
                <a:schemeClr val="dk1"/>
              </a:buClr>
              <a:buSzPts val="1800"/>
              <a:buChar char="–"/>
              <a:defRPr sz="1800"/>
            </a:lvl4pPr>
            <a:lvl5pPr marL="2286000" lvl="4" indent="-342900" algn="l">
              <a:lnSpc>
                <a:spcPct val="85000"/>
              </a:lnSpc>
              <a:spcBef>
                <a:spcPts val="600"/>
              </a:spcBef>
              <a:spcAft>
                <a:spcPts val="0"/>
              </a:spcAft>
              <a:buClr>
                <a:schemeClr val="dk1"/>
              </a:buClr>
              <a:buSzPts val="1800"/>
              <a:buChar char="»"/>
              <a:defRPr sz="1800"/>
            </a:lvl5pPr>
            <a:lvl6pPr marL="2743200" lvl="5" indent="-342900" algn="l">
              <a:spcBef>
                <a:spcPts val="6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4990"/>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85000"/>
              </a:lnSpc>
              <a:spcBef>
                <a:spcPts val="600"/>
              </a:spcBef>
              <a:spcAft>
                <a:spcPts val="0"/>
              </a:spcAft>
              <a:buClr>
                <a:schemeClr val="dk1"/>
              </a:buClr>
              <a:buSzPts val="2400"/>
              <a:buNone/>
              <a:defRPr sz="2400" b="1"/>
            </a:lvl1pPr>
            <a:lvl2pPr marL="914400" lvl="1" indent="-228600" algn="l">
              <a:lnSpc>
                <a:spcPct val="85000"/>
              </a:lnSpc>
              <a:spcBef>
                <a:spcPts val="600"/>
              </a:spcBef>
              <a:spcAft>
                <a:spcPts val="0"/>
              </a:spcAft>
              <a:buClr>
                <a:schemeClr val="dk1"/>
              </a:buClr>
              <a:buSzPts val="2000"/>
              <a:buNone/>
              <a:defRPr sz="2000" b="1"/>
            </a:lvl2pPr>
            <a:lvl3pPr marL="1371600" lvl="2" indent="-228600" algn="l">
              <a:lnSpc>
                <a:spcPct val="85000"/>
              </a:lnSpc>
              <a:spcBef>
                <a:spcPts val="600"/>
              </a:spcBef>
              <a:spcAft>
                <a:spcPts val="0"/>
              </a:spcAft>
              <a:buClr>
                <a:schemeClr val="dk1"/>
              </a:buClr>
              <a:buSzPts val="1800"/>
              <a:buNone/>
              <a:defRPr sz="1800" b="1"/>
            </a:lvl3pPr>
            <a:lvl4pPr marL="1828800" lvl="3" indent="-228600" algn="l">
              <a:lnSpc>
                <a:spcPct val="85000"/>
              </a:lnSpc>
              <a:spcBef>
                <a:spcPts val="600"/>
              </a:spcBef>
              <a:spcAft>
                <a:spcPts val="0"/>
              </a:spcAft>
              <a:buClr>
                <a:schemeClr val="dk1"/>
              </a:buClr>
              <a:buSzPts val="1600"/>
              <a:buNone/>
              <a:defRPr sz="1600" b="1"/>
            </a:lvl4pPr>
            <a:lvl5pPr marL="2286000" lvl="4" indent="-228600" algn="l">
              <a:lnSpc>
                <a:spcPct val="85000"/>
              </a:lnSpc>
              <a:spcBef>
                <a:spcPts val="600"/>
              </a:spcBef>
              <a:spcAft>
                <a:spcPts val="0"/>
              </a:spcAft>
              <a:buClr>
                <a:schemeClr val="dk1"/>
              </a:buClr>
              <a:buSzPts val="1600"/>
              <a:buNone/>
              <a:defRPr sz="1600" b="1"/>
            </a:lvl5pPr>
            <a:lvl6pPr marL="2743200" lvl="5" indent="-228600" algn="l">
              <a:spcBef>
                <a:spcPts val="6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85000"/>
              </a:lnSpc>
              <a:spcBef>
                <a:spcPts val="600"/>
              </a:spcBef>
              <a:spcAft>
                <a:spcPts val="0"/>
              </a:spcAft>
              <a:buClr>
                <a:schemeClr val="dk1"/>
              </a:buClr>
              <a:buSzPts val="2400"/>
              <a:buChar char="•"/>
              <a:defRPr sz="2400"/>
            </a:lvl1pPr>
            <a:lvl2pPr marL="914400" lvl="1" indent="-355600" algn="l">
              <a:lnSpc>
                <a:spcPct val="85000"/>
              </a:lnSpc>
              <a:spcBef>
                <a:spcPts val="600"/>
              </a:spcBef>
              <a:spcAft>
                <a:spcPts val="0"/>
              </a:spcAft>
              <a:buClr>
                <a:schemeClr val="dk1"/>
              </a:buClr>
              <a:buSzPts val="2000"/>
              <a:buChar char="–"/>
              <a:defRPr sz="2000"/>
            </a:lvl2pPr>
            <a:lvl3pPr marL="1371600" lvl="2" indent="-342900" algn="l">
              <a:lnSpc>
                <a:spcPct val="85000"/>
              </a:lnSpc>
              <a:spcBef>
                <a:spcPts val="600"/>
              </a:spcBef>
              <a:spcAft>
                <a:spcPts val="0"/>
              </a:spcAft>
              <a:buClr>
                <a:schemeClr val="dk1"/>
              </a:buClr>
              <a:buSzPts val="1800"/>
              <a:buChar char="•"/>
              <a:defRPr sz="1800"/>
            </a:lvl3pPr>
            <a:lvl4pPr marL="1828800" lvl="3" indent="-330200" algn="l">
              <a:lnSpc>
                <a:spcPct val="85000"/>
              </a:lnSpc>
              <a:spcBef>
                <a:spcPts val="600"/>
              </a:spcBef>
              <a:spcAft>
                <a:spcPts val="0"/>
              </a:spcAft>
              <a:buClr>
                <a:schemeClr val="dk1"/>
              </a:buClr>
              <a:buSzPts val="1600"/>
              <a:buChar char="–"/>
              <a:defRPr sz="1600"/>
            </a:lvl4pPr>
            <a:lvl5pPr marL="2286000" lvl="4" indent="-330200" algn="l">
              <a:lnSpc>
                <a:spcPct val="85000"/>
              </a:lnSpc>
              <a:spcBef>
                <a:spcPts val="600"/>
              </a:spcBef>
              <a:spcAft>
                <a:spcPts val="0"/>
              </a:spcAft>
              <a:buClr>
                <a:schemeClr val="dk1"/>
              </a:buClr>
              <a:buSzPts val="1600"/>
              <a:buChar char="»"/>
              <a:defRPr sz="1600"/>
            </a:lvl5pPr>
            <a:lvl6pPr marL="2743200" lvl="5" indent="-330200" algn="l">
              <a:spcBef>
                <a:spcPts val="6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85000"/>
              </a:lnSpc>
              <a:spcBef>
                <a:spcPts val="600"/>
              </a:spcBef>
              <a:spcAft>
                <a:spcPts val="0"/>
              </a:spcAft>
              <a:buClr>
                <a:schemeClr val="dk1"/>
              </a:buClr>
              <a:buSzPts val="2400"/>
              <a:buNone/>
              <a:defRPr sz="2400" b="1"/>
            </a:lvl1pPr>
            <a:lvl2pPr marL="914400" lvl="1" indent="-228600" algn="l">
              <a:lnSpc>
                <a:spcPct val="85000"/>
              </a:lnSpc>
              <a:spcBef>
                <a:spcPts val="600"/>
              </a:spcBef>
              <a:spcAft>
                <a:spcPts val="0"/>
              </a:spcAft>
              <a:buClr>
                <a:schemeClr val="dk1"/>
              </a:buClr>
              <a:buSzPts val="2000"/>
              <a:buNone/>
              <a:defRPr sz="2000" b="1"/>
            </a:lvl2pPr>
            <a:lvl3pPr marL="1371600" lvl="2" indent="-228600" algn="l">
              <a:lnSpc>
                <a:spcPct val="85000"/>
              </a:lnSpc>
              <a:spcBef>
                <a:spcPts val="600"/>
              </a:spcBef>
              <a:spcAft>
                <a:spcPts val="0"/>
              </a:spcAft>
              <a:buClr>
                <a:schemeClr val="dk1"/>
              </a:buClr>
              <a:buSzPts val="1800"/>
              <a:buNone/>
              <a:defRPr sz="1800" b="1"/>
            </a:lvl3pPr>
            <a:lvl4pPr marL="1828800" lvl="3" indent="-228600" algn="l">
              <a:lnSpc>
                <a:spcPct val="85000"/>
              </a:lnSpc>
              <a:spcBef>
                <a:spcPts val="600"/>
              </a:spcBef>
              <a:spcAft>
                <a:spcPts val="0"/>
              </a:spcAft>
              <a:buClr>
                <a:schemeClr val="dk1"/>
              </a:buClr>
              <a:buSzPts val="1600"/>
              <a:buNone/>
              <a:defRPr sz="1600" b="1"/>
            </a:lvl4pPr>
            <a:lvl5pPr marL="2286000" lvl="4" indent="-228600" algn="l">
              <a:lnSpc>
                <a:spcPct val="85000"/>
              </a:lnSpc>
              <a:spcBef>
                <a:spcPts val="600"/>
              </a:spcBef>
              <a:spcAft>
                <a:spcPts val="0"/>
              </a:spcAft>
              <a:buClr>
                <a:schemeClr val="dk1"/>
              </a:buClr>
              <a:buSzPts val="1600"/>
              <a:buNone/>
              <a:defRPr sz="1600" b="1"/>
            </a:lvl5pPr>
            <a:lvl6pPr marL="2743200" lvl="5" indent="-228600" algn="l">
              <a:spcBef>
                <a:spcPts val="6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85000"/>
              </a:lnSpc>
              <a:spcBef>
                <a:spcPts val="600"/>
              </a:spcBef>
              <a:spcAft>
                <a:spcPts val="0"/>
              </a:spcAft>
              <a:buClr>
                <a:schemeClr val="dk1"/>
              </a:buClr>
              <a:buSzPts val="2400"/>
              <a:buChar char="•"/>
              <a:defRPr sz="2400"/>
            </a:lvl1pPr>
            <a:lvl2pPr marL="914400" lvl="1" indent="-355600" algn="l">
              <a:lnSpc>
                <a:spcPct val="85000"/>
              </a:lnSpc>
              <a:spcBef>
                <a:spcPts val="600"/>
              </a:spcBef>
              <a:spcAft>
                <a:spcPts val="0"/>
              </a:spcAft>
              <a:buClr>
                <a:schemeClr val="dk1"/>
              </a:buClr>
              <a:buSzPts val="2000"/>
              <a:buChar char="–"/>
              <a:defRPr sz="2000"/>
            </a:lvl2pPr>
            <a:lvl3pPr marL="1371600" lvl="2" indent="-342900" algn="l">
              <a:lnSpc>
                <a:spcPct val="85000"/>
              </a:lnSpc>
              <a:spcBef>
                <a:spcPts val="600"/>
              </a:spcBef>
              <a:spcAft>
                <a:spcPts val="0"/>
              </a:spcAft>
              <a:buClr>
                <a:schemeClr val="dk1"/>
              </a:buClr>
              <a:buSzPts val="1800"/>
              <a:buChar char="•"/>
              <a:defRPr sz="1800"/>
            </a:lvl3pPr>
            <a:lvl4pPr marL="1828800" lvl="3" indent="-330200" algn="l">
              <a:lnSpc>
                <a:spcPct val="85000"/>
              </a:lnSpc>
              <a:spcBef>
                <a:spcPts val="600"/>
              </a:spcBef>
              <a:spcAft>
                <a:spcPts val="0"/>
              </a:spcAft>
              <a:buClr>
                <a:schemeClr val="dk1"/>
              </a:buClr>
              <a:buSzPts val="1600"/>
              <a:buChar char="–"/>
              <a:defRPr sz="1600"/>
            </a:lvl4pPr>
            <a:lvl5pPr marL="2286000" lvl="4" indent="-330200" algn="l">
              <a:lnSpc>
                <a:spcPct val="85000"/>
              </a:lnSpc>
              <a:spcBef>
                <a:spcPts val="600"/>
              </a:spcBef>
              <a:spcAft>
                <a:spcPts val="0"/>
              </a:spcAft>
              <a:buClr>
                <a:schemeClr val="dk1"/>
              </a:buClr>
              <a:buSzPts val="1600"/>
              <a:buChar char="»"/>
              <a:defRPr sz="1600"/>
            </a:lvl5pPr>
            <a:lvl6pPr marL="2743200" lvl="5" indent="-330200" algn="l">
              <a:spcBef>
                <a:spcPts val="6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499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04990"/>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85000"/>
              </a:lnSpc>
              <a:spcBef>
                <a:spcPts val="600"/>
              </a:spcBef>
              <a:spcAft>
                <a:spcPts val="0"/>
              </a:spcAft>
              <a:buClr>
                <a:schemeClr val="dk1"/>
              </a:buClr>
              <a:buSzPts val="3200"/>
              <a:buChar char="•"/>
              <a:defRPr sz="3200"/>
            </a:lvl1pPr>
            <a:lvl2pPr marL="914400" lvl="1" indent="-406400" algn="l">
              <a:lnSpc>
                <a:spcPct val="85000"/>
              </a:lnSpc>
              <a:spcBef>
                <a:spcPts val="600"/>
              </a:spcBef>
              <a:spcAft>
                <a:spcPts val="0"/>
              </a:spcAft>
              <a:buClr>
                <a:schemeClr val="dk1"/>
              </a:buClr>
              <a:buSzPts val="2800"/>
              <a:buChar char="–"/>
              <a:defRPr sz="2800"/>
            </a:lvl2pPr>
            <a:lvl3pPr marL="1371600" lvl="2" indent="-381000" algn="l">
              <a:lnSpc>
                <a:spcPct val="85000"/>
              </a:lnSpc>
              <a:spcBef>
                <a:spcPts val="600"/>
              </a:spcBef>
              <a:spcAft>
                <a:spcPts val="0"/>
              </a:spcAft>
              <a:buClr>
                <a:schemeClr val="dk1"/>
              </a:buClr>
              <a:buSzPts val="2400"/>
              <a:buChar char="•"/>
              <a:defRPr sz="2400"/>
            </a:lvl3pPr>
            <a:lvl4pPr marL="1828800" lvl="3" indent="-355600" algn="l">
              <a:lnSpc>
                <a:spcPct val="85000"/>
              </a:lnSpc>
              <a:spcBef>
                <a:spcPts val="600"/>
              </a:spcBef>
              <a:spcAft>
                <a:spcPts val="0"/>
              </a:spcAft>
              <a:buClr>
                <a:schemeClr val="dk1"/>
              </a:buClr>
              <a:buSzPts val="2000"/>
              <a:buChar char="–"/>
              <a:defRPr sz="2000"/>
            </a:lvl4pPr>
            <a:lvl5pPr marL="2286000" lvl="4" indent="-355600" algn="l">
              <a:lnSpc>
                <a:spcPct val="85000"/>
              </a:lnSpc>
              <a:spcBef>
                <a:spcPts val="600"/>
              </a:spcBef>
              <a:spcAft>
                <a:spcPts val="0"/>
              </a:spcAft>
              <a:buClr>
                <a:schemeClr val="dk1"/>
              </a:buClr>
              <a:buSzPts val="2000"/>
              <a:buChar char="»"/>
              <a:defRPr sz="2000"/>
            </a:lvl5pPr>
            <a:lvl6pPr marL="2743200" lvl="5" indent="-355600" algn="l">
              <a:spcBef>
                <a:spcPts val="6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6" name="Google Shape;66;p2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85000"/>
              </a:lnSpc>
              <a:spcBef>
                <a:spcPts val="600"/>
              </a:spcBef>
              <a:spcAft>
                <a:spcPts val="0"/>
              </a:spcAft>
              <a:buClr>
                <a:schemeClr val="dk1"/>
              </a:buClr>
              <a:buSzPts val="1400"/>
              <a:buNone/>
              <a:defRPr sz="1400"/>
            </a:lvl1pPr>
            <a:lvl2pPr marL="914400" lvl="1" indent="-228600" algn="l">
              <a:lnSpc>
                <a:spcPct val="85000"/>
              </a:lnSpc>
              <a:spcBef>
                <a:spcPts val="600"/>
              </a:spcBef>
              <a:spcAft>
                <a:spcPts val="0"/>
              </a:spcAft>
              <a:buClr>
                <a:schemeClr val="dk1"/>
              </a:buClr>
              <a:buSzPts val="1200"/>
              <a:buNone/>
              <a:defRPr sz="1200"/>
            </a:lvl2pPr>
            <a:lvl3pPr marL="1371600" lvl="2" indent="-228600" algn="l">
              <a:lnSpc>
                <a:spcPct val="85000"/>
              </a:lnSpc>
              <a:spcBef>
                <a:spcPts val="600"/>
              </a:spcBef>
              <a:spcAft>
                <a:spcPts val="0"/>
              </a:spcAft>
              <a:buClr>
                <a:schemeClr val="dk1"/>
              </a:buClr>
              <a:buSzPts val="1000"/>
              <a:buNone/>
              <a:defRPr sz="1000"/>
            </a:lvl3pPr>
            <a:lvl4pPr marL="1828800" lvl="3" indent="-228600" algn="l">
              <a:lnSpc>
                <a:spcPct val="85000"/>
              </a:lnSpc>
              <a:spcBef>
                <a:spcPts val="600"/>
              </a:spcBef>
              <a:spcAft>
                <a:spcPts val="0"/>
              </a:spcAft>
              <a:buClr>
                <a:schemeClr val="dk1"/>
              </a:buClr>
              <a:buSzPts val="900"/>
              <a:buNone/>
              <a:defRPr sz="900"/>
            </a:lvl4pPr>
            <a:lvl5pPr marL="2286000" lvl="4" indent="-228600" algn="l">
              <a:lnSpc>
                <a:spcPct val="85000"/>
              </a:lnSpc>
              <a:spcBef>
                <a:spcPts val="600"/>
              </a:spcBef>
              <a:spcAft>
                <a:spcPts val="0"/>
              </a:spcAft>
              <a:buClr>
                <a:schemeClr val="dk1"/>
              </a:buClr>
              <a:buSzPts val="900"/>
              <a:buNone/>
              <a:defRPr sz="900"/>
            </a:lvl5pPr>
            <a:lvl6pPr marL="2743200" lvl="5" indent="-228600" algn="l">
              <a:spcBef>
                <a:spcPts val="6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7" name="Google Shape;67;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p:nvPr/>
        </p:nvSpPr>
        <p:spPr>
          <a:xfrm>
            <a:off x="0" y="0"/>
            <a:ext cx="9144000" cy="1412776"/>
          </a:xfrm>
          <a:prstGeom prst="rect">
            <a:avLst/>
          </a:prstGeom>
          <a:solidFill>
            <a:srgbClr val="C5E2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 name="Google Shape;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004990"/>
              </a:buClr>
              <a:buSzPts val="3600"/>
              <a:buFont typeface="Calibri"/>
              <a:buNone/>
              <a:defRPr sz="3600" b="0" i="0" u="none" strike="noStrike" cap="none">
                <a:solidFill>
                  <a:srgbClr val="0049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85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85000"/>
              </a:lnSpc>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85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85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85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pic>
        <p:nvPicPr>
          <p:cNvPr id="12" name="Google Shape;12;p14"/>
          <p:cNvPicPr preferRelativeResize="0"/>
          <p:nvPr/>
        </p:nvPicPr>
        <p:blipFill rotWithShape="1">
          <a:blip r:embed="rId14">
            <a:alphaModFix/>
          </a:blip>
          <a:srcRect/>
          <a:stretch/>
        </p:blipFill>
        <p:spPr>
          <a:xfrm>
            <a:off x="7740352" y="5661248"/>
            <a:ext cx="1758603" cy="175860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ctrTitle"/>
          </p:nvPr>
        </p:nvSpPr>
        <p:spPr>
          <a:xfrm>
            <a:off x="685800" y="1457201"/>
            <a:ext cx="7772400" cy="1470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4990"/>
              </a:buClr>
              <a:buSzPct val="100000"/>
              <a:buFont typeface="Calibri"/>
              <a:buNone/>
            </a:pPr>
            <a:r>
              <a:rPr lang="en-AU"/>
              <a:t>The Silent Reformers:</a:t>
            </a:r>
            <a:endParaRPr/>
          </a:p>
          <a:p>
            <a:pPr marL="0" lvl="0" indent="0" algn="ctr" rtl="0">
              <a:spcBef>
                <a:spcPts val="0"/>
              </a:spcBef>
              <a:spcAft>
                <a:spcPts val="0"/>
              </a:spcAft>
              <a:buClr>
                <a:srgbClr val="004990"/>
              </a:buClr>
              <a:buSzPct val="100000"/>
              <a:buFont typeface="Calibri"/>
              <a:buNone/>
            </a:pPr>
            <a:r>
              <a:rPr lang="en-AU"/>
              <a:t>The role of Clerks in strengthening and transforming parliament</a:t>
            </a:r>
            <a:endParaRPr/>
          </a:p>
        </p:txBody>
      </p:sp>
      <p:sp>
        <p:nvSpPr>
          <p:cNvPr id="94" name="Google Shape;94;p1"/>
          <p:cNvSpPr txBox="1">
            <a:spLocks noGrp="1"/>
          </p:cNvSpPr>
          <p:nvPr>
            <p:ph type="subTitle" idx="1"/>
          </p:nvPr>
        </p:nvSpPr>
        <p:spPr>
          <a:xfrm>
            <a:off x="812425" y="3212975"/>
            <a:ext cx="7519200" cy="24483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10000"/>
              </a:lnSpc>
              <a:spcBef>
                <a:spcPts val="0"/>
              </a:spcBef>
              <a:spcAft>
                <a:spcPts val="0"/>
              </a:spcAft>
              <a:buClr>
                <a:srgbClr val="595959"/>
              </a:buClr>
              <a:buSzPct val="100000"/>
              <a:buNone/>
            </a:pPr>
            <a:r>
              <a:rPr lang="en-AU" sz="2400"/>
              <a:t>Presentation to the </a:t>
            </a:r>
            <a:br>
              <a:rPr lang="en-AU" sz="2400"/>
            </a:br>
            <a:r>
              <a:rPr lang="en-AU" sz="2400"/>
              <a:t>Society of Clerks-at-the-Table in Commonwealth Parliaments</a:t>
            </a:r>
            <a:endParaRPr sz="2400"/>
          </a:p>
          <a:p>
            <a:pPr marL="0" lvl="0" indent="0" algn="ctr" rtl="0">
              <a:lnSpc>
                <a:spcPct val="110000"/>
              </a:lnSpc>
              <a:spcBef>
                <a:spcPts val="1200"/>
              </a:spcBef>
              <a:spcAft>
                <a:spcPts val="0"/>
              </a:spcAft>
              <a:buClr>
                <a:srgbClr val="595959"/>
              </a:buClr>
              <a:buSzPct val="100000"/>
              <a:buNone/>
            </a:pPr>
            <a:r>
              <a:rPr lang="en-AU" sz="2400"/>
              <a:t>2025 Annual Meeting, Barbados</a:t>
            </a:r>
            <a:endParaRPr sz="2400"/>
          </a:p>
          <a:p>
            <a:pPr marL="0" lvl="0" indent="0" algn="ctr" rtl="0">
              <a:lnSpc>
                <a:spcPct val="110000"/>
              </a:lnSpc>
              <a:spcBef>
                <a:spcPts val="1200"/>
              </a:spcBef>
              <a:spcAft>
                <a:spcPts val="0"/>
              </a:spcAft>
              <a:buClr>
                <a:srgbClr val="595959"/>
              </a:buClr>
              <a:buSzPct val="100000"/>
              <a:buNone/>
            </a:pPr>
            <a:r>
              <a:rPr lang="en-AU" sz="2400"/>
              <a:t>Tom Duncan,</a:t>
            </a:r>
            <a:br>
              <a:rPr lang="en-AU" sz="2400"/>
            </a:br>
            <a:r>
              <a:rPr lang="en-AU" sz="2400"/>
              <a:t>Clerk of the Legislative Assembly for the </a:t>
            </a:r>
            <a:br>
              <a:rPr lang="en-AU" sz="2400"/>
            </a:br>
            <a:r>
              <a:rPr lang="en-AU" sz="2400"/>
              <a:t>Australian Capital Territory</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38e4a2e3611_0_143"/>
          <p:cNvSpPr txBox="1">
            <a:spLocks noGrp="1"/>
          </p:cNvSpPr>
          <p:nvPr>
            <p:ph type="ctrTitle"/>
          </p:nvPr>
        </p:nvSpPr>
        <p:spPr>
          <a:xfrm>
            <a:off x="366150" y="369825"/>
            <a:ext cx="3609300" cy="147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a:t>Securing independence of the parliamentary administration</a:t>
            </a:r>
            <a:endParaRPr/>
          </a:p>
        </p:txBody>
      </p:sp>
      <p:pic>
        <p:nvPicPr>
          <p:cNvPr id="153" name="Google Shape;153;g38e4a2e3611_0_143" title="scan_tom duncan_2025-10-02-15-48-56.png"/>
          <p:cNvPicPr preferRelativeResize="0"/>
          <p:nvPr/>
        </p:nvPicPr>
        <p:blipFill>
          <a:blip r:embed="rId3">
            <a:alphaModFix/>
          </a:blip>
          <a:stretch>
            <a:fillRect/>
          </a:stretch>
        </p:blipFill>
        <p:spPr>
          <a:xfrm>
            <a:off x="4295171" y="0"/>
            <a:ext cx="4848827" cy="6857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g38e4a2e3611_0_154" title="scan_tom duncan_2025-10-02-15-50-51.png"/>
          <p:cNvPicPr preferRelativeResize="0"/>
          <p:nvPr/>
        </p:nvPicPr>
        <p:blipFill>
          <a:blip r:embed="rId3">
            <a:alphaModFix/>
          </a:blip>
          <a:stretch>
            <a:fillRect/>
          </a:stretch>
        </p:blipFill>
        <p:spPr>
          <a:xfrm>
            <a:off x="4295183" y="0"/>
            <a:ext cx="4848816" cy="6857999"/>
          </a:xfrm>
          <a:prstGeom prst="rect">
            <a:avLst/>
          </a:prstGeom>
          <a:noFill/>
          <a:ln>
            <a:noFill/>
          </a:ln>
        </p:spPr>
      </p:pic>
      <p:sp>
        <p:nvSpPr>
          <p:cNvPr id="159" name="Google Shape;159;g38e4a2e3611_0_154"/>
          <p:cNvSpPr txBox="1">
            <a:spLocks noGrp="1"/>
          </p:cNvSpPr>
          <p:nvPr>
            <p:ph type="ctrTitle"/>
          </p:nvPr>
        </p:nvSpPr>
        <p:spPr>
          <a:xfrm>
            <a:off x="366150" y="369825"/>
            <a:ext cx="3609300" cy="147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a:t>Securing independence of the parliamentary administration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38e4a2e3611_0_70"/>
          <p:cNvSpPr txBox="1"/>
          <p:nvPr/>
        </p:nvSpPr>
        <p:spPr>
          <a:xfrm>
            <a:off x="817530" y="2787555"/>
            <a:ext cx="2088000" cy="842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AU" sz="3200">
                <a:solidFill>
                  <a:schemeClr val="dk1"/>
                </a:solidFill>
                <a:latin typeface="Calibri"/>
                <a:ea typeface="Calibri"/>
                <a:cs typeface="Calibri"/>
                <a:sym typeface="Calibri"/>
              </a:rPr>
              <a:t>Parliam</a:t>
            </a:r>
            <a:endParaRPr sz="3200">
              <a:solidFill>
                <a:schemeClr val="dk1"/>
              </a:solidFill>
              <a:latin typeface="Calibri"/>
              <a:ea typeface="Calibri"/>
              <a:cs typeface="Calibri"/>
              <a:sym typeface="Calibri"/>
            </a:endParaRPr>
          </a:p>
          <a:p>
            <a:pPr marL="0" lvl="0" indent="0" algn="r" rtl="0">
              <a:spcBef>
                <a:spcPts val="0"/>
              </a:spcBef>
              <a:spcAft>
                <a:spcPts val="0"/>
              </a:spcAft>
              <a:buNone/>
            </a:pPr>
            <a:r>
              <a:rPr lang="en-AU" sz="3200">
                <a:solidFill>
                  <a:schemeClr val="dk1"/>
                </a:solidFill>
                <a:latin typeface="Calibri"/>
                <a:ea typeface="Calibri"/>
                <a:cs typeface="Calibri"/>
                <a:sym typeface="Calibri"/>
              </a:rPr>
              <a:t>Administ</a:t>
            </a:r>
            <a:endParaRPr sz="3200">
              <a:solidFill>
                <a:schemeClr val="dk1"/>
              </a:solidFill>
              <a:latin typeface="Calibri"/>
              <a:ea typeface="Calibri"/>
              <a:cs typeface="Calibri"/>
              <a:sym typeface="Calibri"/>
            </a:endParaRPr>
          </a:p>
        </p:txBody>
      </p:sp>
      <p:sp>
        <p:nvSpPr>
          <p:cNvPr id="165" name="Google Shape;165;g38e4a2e3611_0_70"/>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Good governance of the parliamentary administration</a:t>
            </a:r>
            <a:endParaRPr/>
          </a:p>
        </p:txBody>
      </p:sp>
      <p:grpSp>
        <p:nvGrpSpPr>
          <p:cNvPr id="166" name="Google Shape;166;g38e4a2e3611_0_70"/>
          <p:cNvGrpSpPr/>
          <p:nvPr/>
        </p:nvGrpSpPr>
        <p:grpSpPr>
          <a:xfrm rot="-2878487">
            <a:off x="3827474" y="1360966"/>
            <a:ext cx="2980922" cy="5851646"/>
            <a:chOff x="3157000" y="2377200"/>
            <a:chExt cx="1999800" cy="3925496"/>
          </a:xfrm>
        </p:grpSpPr>
        <p:sp>
          <p:nvSpPr>
            <p:cNvPr id="167" name="Google Shape;167;g38e4a2e3611_0_70"/>
            <p:cNvSpPr/>
            <p:nvPr/>
          </p:nvSpPr>
          <p:spPr>
            <a:xfrm>
              <a:off x="3157000" y="2377200"/>
              <a:ext cx="1999800" cy="1999800"/>
            </a:xfrm>
            <a:prstGeom prst="ellipse">
              <a:avLst/>
            </a:prstGeom>
            <a:solidFill>
              <a:schemeClr val="lt2"/>
            </a:solidFill>
            <a:ln w="113575" cap="flat" cmpd="sng">
              <a:solidFill>
                <a:srgbClr val="004990"/>
              </a:solidFill>
              <a:prstDash val="solid"/>
              <a:round/>
              <a:headEnd type="none" w="sm" len="sm"/>
              <a:tailEnd type="none" w="sm" len="sm"/>
            </a:ln>
          </p:spPr>
          <p:txBody>
            <a:bodyPr spcFirstLastPara="1" wrap="square" lIns="136275" tIns="136275" rIns="136275" bIns="136275" anchor="ctr" anchorCtr="0">
              <a:noAutofit/>
            </a:bodyPr>
            <a:lstStyle/>
            <a:p>
              <a:pPr marL="0" lvl="0" indent="0" algn="ctr" rtl="0">
                <a:spcBef>
                  <a:spcPts val="0"/>
                </a:spcBef>
                <a:spcAft>
                  <a:spcPts val="0"/>
                </a:spcAft>
                <a:buNone/>
              </a:pPr>
              <a:endParaRPr sz="2086">
                <a:latin typeface="Calibri"/>
                <a:ea typeface="Calibri"/>
                <a:cs typeface="Calibri"/>
                <a:sym typeface="Calibri"/>
              </a:endParaRPr>
            </a:p>
          </p:txBody>
        </p:sp>
        <p:sp>
          <p:nvSpPr>
            <p:cNvPr id="168" name="Google Shape;168;g38e4a2e3611_0_70"/>
            <p:cNvSpPr/>
            <p:nvPr/>
          </p:nvSpPr>
          <p:spPr>
            <a:xfrm>
              <a:off x="3943007" y="4376996"/>
              <a:ext cx="427800" cy="1925700"/>
            </a:xfrm>
            <a:prstGeom prst="trapezoid">
              <a:avLst>
                <a:gd name="adj" fmla="val 25000"/>
              </a:avLst>
            </a:prstGeom>
            <a:solidFill>
              <a:srgbClr val="004990"/>
            </a:solidFill>
            <a:ln>
              <a:noFill/>
            </a:ln>
          </p:spPr>
          <p:txBody>
            <a:bodyPr spcFirstLastPara="1" wrap="square" lIns="136275" tIns="136275" rIns="136275" bIns="136275" anchor="ctr" anchorCtr="0">
              <a:noAutofit/>
            </a:bodyPr>
            <a:lstStyle/>
            <a:p>
              <a:pPr marL="0" lvl="0" indent="0" algn="ctr" rtl="0">
                <a:spcBef>
                  <a:spcPts val="0"/>
                </a:spcBef>
                <a:spcAft>
                  <a:spcPts val="0"/>
                </a:spcAft>
                <a:buNone/>
              </a:pPr>
              <a:endParaRPr sz="2086">
                <a:latin typeface="Calibri"/>
                <a:ea typeface="Calibri"/>
                <a:cs typeface="Calibri"/>
                <a:sym typeface="Calibri"/>
              </a:endParaRPr>
            </a:p>
          </p:txBody>
        </p:sp>
      </p:grpSp>
      <p:sp>
        <p:nvSpPr>
          <p:cNvPr id="169" name="Google Shape;169;g38e4a2e3611_0_70"/>
          <p:cNvSpPr txBox="1"/>
          <p:nvPr/>
        </p:nvSpPr>
        <p:spPr>
          <a:xfrm>
            <a:off x="2335482" y="2372473"/>
            <a:ext cx="2846400" cy="8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5500">
                <a:solidFill>
                  <a:schemeClr val="dk1"/>
                </a:solidFill>
                <a:latin typeface="Calibri"/>
                <a:ea typeface="Calibri"/>
                <a:cs typeface="Calibri"/>
                <a:sym typeface="Calibri"/>
              </a:rPr>
              <a:t>entary</a:t>
            </a:r>
            <a:endParaRPr sz="5500">
              <a:solidFill>
                <a:schemeClr val="dk1"/>
              </a:solidFill>
              <a:latin typeface="Calibri"/>
              <a:ea typeface="Calibri"/>
              <a:cs typeface="Calibri"/>
              <a:sym typeface="Calibri"/>
            </a:endParaRPr>
          </a:p>
          <a:p>
            <a:pPr marL="0" lvl="0" indent="0" algn="ctr" rtl="0">
              <a:spcBef>
                <a:spcPts val="0"/>
              </a:spcBef>
              <a:spcAft>
                <a:spcPts val="0"/>
              </a:spcAft>
              <a:buNone/>
            </a:pPr>
            <a:r>
              <a:rPr lang="en-AU" sz="5500">
                <a:solidFill>
                  <a:schemeClr val="dk1"/>
                </a:solidFill>
                <a:latin typeface="Calibri"/>
                <a:ea typeface="Calibri"/>
                <a:cs typeface="Calibri"/>
                <a:sym typeface="Calibri"/>
              </a:rPr>
              <a:t>ration</a:t>
            </a:r>
            <a:endParaRPr sz="5500">
              <a:solidFill>
                <a:schemeClr val="dk1"/>
              </a:solidFill>
              <a:latin typeface="Calibri"/>
              <a:ea typeface="Calibri"/>
              <a:cs typeface="Calibri"/>
              <a:sym typeface="Calibri"/>
            </a:endParaRPr>
          </a:p>
        </p:txBody>
      </p:sp>
      <p:sp>
        <p:nvSpPr>
          <p:cNvPr id="170" name="Google Shape;170;g38e4a2e3611_0_70"/>
          <p:cNvSpPr/>
          <p:nvPr/>
        </p:nvSpPr>
        <p:spPr>
          <a:xfrm>
            <a:off x="4754372" y="3366111"/>
            <a:ext cx="754800" cy="717300"/>
          </a:xfrm>
          <a:prstGeom prst="star5">
            <a:avLst>
              <a:gd name="adj" fmla="val 19098"/>
              <a:gd name="hf" fmla="val 105146"/>
              <a:gd name="vf" fmla="val 110557"/>
            </a:avLst>
          </a:prstGeom>
          <a:solidFill>
            <a:srgbClr val="FFD966"/>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38e4a2e3611_0_75"/>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Securing financial independence</a:t>
            </a:r>
            <a:endParaRPr/>
          </a:p>
        </p:txBody>
      </p:sp>
      <p:sp>
        <p:nvSpPr>
          <p:cNvPr id="176" name="Google Shape;176;g38e4a2e3611_0_75"/>
          <p:cNvSpPr txBox="1"/>
          <p:nvPr/>
        </p:nvSpPr>
        <p:spPr>
          <a:xfrm>
            <a:off x="1773450" y="2540725"/>
            <a:ext cx="2088000" cy="8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3200">
                <a:solidFill>
                  <a:schemeClr val="dk1"/>
                </a:solidFill>
                <a:latin typeface="Calibri"/>
                <a:ea typeface="Calibri"/>
                <a:cs typeface="Calibri"/>
                <a:sym typeface="Calibri"/>
              </a:rPr>
              <a:t>Parliament</a:t>
            </a:r>
            <a:endParaRPr sz="3200">
              <a:solidFill>
                <a:schemeClr val="dk1"/>
              </a:solidFill>
              <a:latin typeface="Calibri"/>
              <a:ea typeface="Calibri"/>
              <a:cs typeface="Calibri"/>
              <a:sym typeface="Calibri"/>
            </a:endParaRPr>
          </a:p>
        </p:txBody>
      </p:sp>
      <p:sp>
        <p:nvSpPr>
          <p:cNvPr id="177" name="Google Shape;177;g38e4a2e3611_0_75"/>
          <p:cNvSpPr txBox="1"/>
          <p:nvPr/>
        </p:nvSpPr>
        <p:spPr>
          <a:xfrm>
            <a:off x="5244925" y="3924250"/>
            <a:ext cx="2616300" cy="8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3200">
                <a:solidFill>
                  <a:schemeClr val="dk1"/>
                </a:solidFill>
                <a:latin typeface="Calibri"/>
                <a:ea typeface="Calibri"/>
                <a:cs typeface="Calibri"/>
                <a:sym typeface="Calibri"/>
              </a:rPr>
              <a:t>Executive </a:t>
            </a:r>
            <a:endParaRPr sz="3200">
              <a:solidFill>
                <a:schemeClr val="dk1"/>
              </a:solidFill>
              <a:latin typeface="Calibri"/>
              <a:ea typeface="Calibri"/>
              <a:cs typeface="Calibri"/>
              <a:sym typeface="Calibri"/>
            </a:endParaRPr>
          </a:p>
        </p:txBody>
      </p:sp>
      <p:sp>
        <p:nvSpPr>
          <p:cNvPr id="178" name="Google Shape;178;g38e4a2e3611_0_75"/>
          <p:cNvSpPr txBox="1"/>
          <p:nvPr/>
        </p:nvSpPr>
        <p:spPr>
          <a:xfrm>
            <a:off x="1773450" y="3081550"/>
            <a:ext cx="2088000" cy="8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4900" b="1">
                <a:solidFill>
                  <a:srgbClr val="004990"/>
                </a:solidFill>
                <a:latin typeface="Calibri"/>
                <a:ea typeface="Calibri"/>
                <a:cs typeface="Calibri"/>
                <a:sym typeface="Calibri"/>
              </a:rPr>
              <a:t>$$</a:t>
            </a:r>
            <a:endParaRPr sz="4900" b="1">
              <a:solidFill>
                <a:srgbClr val="004990"/>
              </a:solidFill>
              <a:latin typeface="Calibri"/>
              <a:ea typeface="Calibri"/>
              <a:cs typeface="Calibri"/>
              <a:sym typeface="Calibri"/>
            </a:endParaRPr>
          </a:p>
        </p:txBody>
      </p:sp>
      <p:sp>
        <p:nvSpPr>
          <p:cNvPr id="179" name="Google Shape;179;g38e4a2e3611_0_75"/>
          <p:cNvSpPr txBox="1"/>
          <p:nvPr/>
        </p:nvSpPr>
        <p:spPr>
          <a:xfrm>
            <a:off x="5509075" y="4538025"/>
            <a:ext cx="2088000" cy="8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4900" b="1">
                <a:solidFill>
                  <a:srgbClr val="004990"/>
                </a:solidFill>
                <a:latin typeface="Calibri"/>
                <a:ea typeface="Calibri"/>
                <a:cs typeface="Calibri"/>
                <a:sym typeface="Calibri"/>
              </a:rPr>
              <a:t>$$</a:t>
            </a:r>
            <a:endParaRPr sz="4900" b="1">
              <a:solidFill>
                <a:srgbClr val="004990"/>
              </a:solidFill>
              <a:latin typeface="Calibri"/>
              <a:ea typeface="Calibri"/>
              <a:cs typeface="Calibri"/>
              <a:sym typeface="Calibri"/>
            </a:endParaRPr>
          </a:p>
        </p:txBody>
      </p:sp>
      <p:sp>
        <p:nvSpPr>
          <p:cNvPr id="180" name="Google Shape;180;g38e4a2e3611_0_75"/>
          <p:cNvSpPr/>
          <p:nvPr/>
        </p:nvSpPr>
        <p:spPr>
          <a:xfrm rot="2534704">
            <a:off x="1241581" y="1321118"/>
            <a:ext cx="3433719" cy="3659899"/>
          </a:xfrm>
          <a:prstGeom prst="arc">
            <a:avLst>
              <a:gd name="adj1" fmla="val 16200000"/>
              <a:gd name="adj2" fmla="val 5373712"/>
            </a:avLst>
          </a:prstGeom>
          <a:noFill/>
          <a:ln w="76200" cap="flat" cmpd="sng">
            <a:solidFill>
              <a:srgbClr val="00499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38e4a2e3611_0_80"/>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Compiling accessible and authoritative procedural information</a:t>
            </a:r>
            <a:endParaRPr/>
          </a:p>
        </p:txBody>
      </p:sp>
      <p:pic>
        <p:nvPicPr>
          <p:cNvPr id="186" name="Google Shape;186;g38e4a2e3611_0_80"/>
          <p:cNvPicPr preferRelativeResize="0"/>
          <p:nvPr/>
        </p:nvPicPr>
        <p:blipFill>
          <a:blip r:embed="rId3">
            <a:alphaModFix/>
          </a:blip>
          <a:stretch>
            <a:fillRect/>
          </a:stretch>
        </p:blipFill>
        <p:spPr>
          <a:xfrm>
            <a:off x="0" y="1417800"/>
            <a:ext cx="9144000" cy="56692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38e4a2e3611_0_85"/>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Being an educator and developer of staff</a:t>
            </a:r>
            <a:endParaRPr/>
          </a:p>
        </p:txBody>
      </p:sp>
      <p:pic>
        <p:nvPicPr>
          <p:cNvPr id="192" name="Google Shape;192;g38e4a2e3611_0_85" title="Graphics-TomSlides.png"/>
          <p:cNvPicPr preferRelativeResize="0"/>
          <p:nvPr/>
        </p:nvPicPr>
        <p:blipFill>
          <a:blip r:embed="rId3">
            <a:alphaModFix/>
          </a:blip>
          <a:stretch>
            <a:fillRect/>
          </a:stretch>
        </p:blipFill>
        <p:spPr>
          <a:xfrm>
            <a:off x="0" y="171450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38e4a2e3611_0_90"/>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Being an advocate for adopting best practice and innovation</a:t>
            </a:r>
            <a:endParaRPr/>
          </a:p>
        </p:txBody>
      </p:sp>
      <p:pic>
        <p:nvPicPr>
          <p:cNvPr id="198" name="Google Shape;198;g38e4a2e3611_0_90" title="Graphics-TomSlides (1).png"/>
          <p:cNvPicPr preferRelativeResize="0"/>
          <p:nvPr/>
        </p:nvPicPr>
        <p:blipFill rotWithShape="1">
          <a:blip r:embed="rId3">
            <a:alphaModFix/>
          </a:blip>
          <a:srcRect l="22553" r="20580"/>
          <a:stretch/>
        </p:blipFill>
        <p:spPr>
          <a:xfrm>
            <a:off x="2146100" y="1570200"/>
            <a:ext cx="5026651" cy="4972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38e4a2e3611_0_95"/>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Keeping aware of other parliaments’ innovations and reforms</a:t>
            </a:r>
            <a:endParaRPr/>
          </a:p>
        </p:txBody>
      </p:sp>
      <p:pic>
        <p:nvPicPr>
          <p:cNvPr id="204" name="Google Shape;204;g38e4a2e3611_0_95" title="Graphics-TomSlides (2).png"/>
          <p:cNvPicPr preferRelativeResize="0"/>
          <p:nvPr/>
        </p:nvPicPr>
        <p:blipFill>
          <a:blip r:embed="rId3">
            <a:alphaModFix/>
          </a:blip>
          <a:stretch>
            <a:fillRect/>
          </a:stretch>
        </p:blipFill>
        <p:spPr>
          <a:xfrm>
            <a:off x="0" y="171450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8e4a2e3611_0_100"/>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Bottom drawer of a filing cabinet in the Clerk’s Office</a:t>
            </a:r>
            <a:endParaRPr/>
          </a:p>
        </p:txBody>
      </p:sp>
      <p:pic>
        <p:nvPicPr>
          <p:cNvPr id="210" name="Google Shape;210;g38e4a2e3611_0_100" title="Graphics-TomSlides (3).png"/>
          <p:cNvPicPr preferRelativeResize="0"/>
          <p:nvPr/>
        </p:nvPicPr>
        <p:blipFill>
          <a:blip r:embed="rId3">
            <a:alphaModFix/>
          </a:blip>
          <a:stretch>
            <a:fillRect/>
          </a:stretch>
        </p:blipFill>
        <p:spPr>
          <a:xfrm>
            <a:off x="-250125" y="1573800"/>
            <a:ext cx="9394123" cy="5284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8e4a2e3611_0_105"/>
          <p:cNvSpPr txBox="1">
            <a:spLocks noGrp="1"/>
          </p:cNvSpPr>
          <p:nvPr>
            <p:ph type="ctrTitle"/>
          </p:nvPr>
        </p:nvSpPr>
        <p:spPr>
          <a:xfrm>
            <a:off x="685800" y="1457201"/>
            <a:ext cx="7772400" cy="1470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AU" sz="2400" i="1"/>
              <a:t>… Ensure that the holders of executive power are accountable, that is, that they are required to explain to the</a:t>
            </a:r>
            <a:endParaRPr sz="2400" i="1"/>
          </a:p>
          <a:p>
            <a:pPr marL="0" lvl="0" indent="0" algn="ctr" rtl="0">
              <a:spcBef>
                <a:spcPts val="0"/>
              </a:spcBef>
              <a:spcAft>
                <a:spcPts val="0"/>
              </a:spcAft>
              <a:buNone/>
            </a:pPr>
            <a:r>
              <a:rPr lang="en-AU" sz="2400" i="1"/>
              <a:t>legislature and the public what they are doing with the power entrusted to them. </a:t>
            </a:r>
            <a:endParaRPr sz="2400" i="1"/>
          </a:p>
          <a:p>
            <a:pPr marL="0" lvl="0" indent="0" algn="r" rtl="0">
              <a:spcBef>
                <a:spcPts val="0"/>
              </a:spcBef>
              <a:spcAft>
                <a:spcPts val="0"/>
              </a:spcAft>
              <a:buNone/>
            </a:pPr>
            <a:r>
              <a:rPr lang="en-AU" sz="2400"/>
              <a:t>Harry Evans</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What did the first Clerk look like?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8e4a2e3611_0_111"/>
          <p:cNvSpPr txBox="1">
            <a:spLocks noGrp="1"/>
          </p:cNvSpPr>
          <p:nvPr>
            <p:ph type="ctrTitle"/>
          </p:nvPr>
        </p:nvSpPr>
        <p:spPr>
          <a:xfrm>
            <a:off x="685800" y="1457201"/>
            <a:ext cx="7772400" cy="1470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4990"/>
              </a:buClr>
              <a:buSzPct val="100000"/>
              <a:buFont typeface="Calibri"/>
              <a:buNone/>
            </a:pPr>
            <a:r>
              <a:rPr lang="en-AU"/>
              <a:t>The Silent Reformers:</a:t>
            </a:r>
            <a:endParaRPr/>
          </a:p>
          <a:p>
            <a:pPr marL="0" lvl="0" indent="0" algn="ctr" rtl="0">
              <a:spcBef>
                <a:spcPts val="0"/>
              </a:spcBef>
              <a:spcAft>
                <a:spcPts val="0"/>
              </a:spcAft>
              <a:buClr>
                <a:srgbClr val="004990"/>
              </a:buClr>
              <a:buSzPct val="100000"/>
              <a:buFont typeface="Calibri"/>
              <a:buNone/>
            </a:pPr>
            <a:r>
              <a:rPr lang="en-AU"/>
              <a:t>The role of Clerks in strengthening and transforming parliament</a:t>
            </a:r>
            <a:endParaRPr/>
          </a:p>
        </p:txBody>
      </p:sp>
      <p:sp>
        <p:nvSpPr>
          <p:cNvPr id="221" name="Google Shape;221;g38e4a2e3611_0_111"/>
          <p:cNvSpPr txBox="1">
            <a:spLocks noGrp="1"/>
          </p:cNvSpPr>
          <p:nvPr>
            <p:ph type="subTitle" idx="1"/>
          </p:nvPr>
        </p:nvSpPr>
        <p:spPr>
          <a:xfrm>
            <a:off x="812425" y="3212975"/>
            <a:ext cx="7519200" cy="24483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10000"/>
              </a:lnSpc>
              <a:spcBef>
                <a:spcPts val="0"/>
              </a:spcBef>
              <a:spcAft>
                <a:spcPts val="0"/>
              </a:spcAft>
              <a:buClr>
                <a:srgbClr val="595959"/>
              </a:buClr>
              <a:buSzPct val="100000"/>
              <a:buNone/>
            </a:pPr>
            <a:r>
              <a:rPr lang="en-AU" sz="2400"/>
              <a:t>Presentation to the </a:t>
            </a:r>
            <a:br>
              <a:rPr lang="en-AU" sz="2400"/>
            </a:br>
            <a:r>
              <a:rPr lang="en-AU" sz="2400"/>
              <a:t>Society of Clerks-at-the-Table in Commonwealth Parliaments</a:t>
            </a:r>
            <a:endParaRPr sz="2400"/>
          </a:p>
          <a:p>
            <a:pPr marL="0" lvl="0" indent="0" algn="ctr" rtl="0">
              <a:lnSpc>
                <a:spcPct val="110000"/>
              </a:lnSpc>
              <a:spcBef>
                <a:spcPts val="1200"/>
              </a:spcBef>
              <a:spcAft>
                <a:spcPts val="0"/>
              </a:spcAft>
              <a:buClr>
                <a:srgbClr val="595959"/>
              </a:buClr>
              <a:buSzPct val="100000"/>
              <a:buNone/>
            </a:pPr>
            <a:r>
              <a:rPr lang="en-AU" sz="2400"/>
              <a:t>2025 Annual Meeting, Barbados</a:t>
            </a:r>
            <a:endParaRPr sz="2400"/>
          </a:p>
          <a:p>
            <a:pPr marL="0" lvl="0" indent="0" algn="ctr" rtl="0">
              <a:lnSpc>
                <a:spcPct val="110000"/>
              </a:lnSpc>
              <a:spcBef>
                <a:spcPts val="1200"/>
              </a:spcBef>
              <a:spcAft>
                <a:spcPts val="0"/>
              </a:spcAft>
              <a:buClr>
                <a:srgbClr val="595959"/>
              </a:buClr>
              <a:buSzPct val="100000"/>
              <a:buNone/>
            </a:pPr>
            <a:r>
              <a:rPr lang="en-AU" sz="2400"/>
              <a:t>Tom Duncan,</a:t>
            </a:r>
            <a:br>
              <a:rPr lang="en-AU" sz="2400"/>
            </a:br>
            <a:r>
              <a:rPr lang="en-AU" sz="2400"/>
              <a:t>Clerk of the Legislative Assembly for the </a:t>
            </a:r>
            <a:br>
              <a:rPr lang="en-AU" sz="2400"/>
            </a:br>
            <a:r>
              <a:rPr lang="en-AU" sz="2400"/>
              <a:t>Australian Capital Territory</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38e4a2e3611_0_2"/>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What did the first Clerk look like?</a:t>
            </a:r>
            <a:endParaRPr/>
          </a:p>
        </p:txBody>
      </p:sp>
      <p:pic>
        <p:nvPicPr>
          <p:cNvPr id="105" name="Google Shape;105;g38e4a2e3611_0_2"/>
          <p:cNvPicPr preferRelativeResize="0"/>
          <p:nvPr/>
        </p:nvPicPr>
        <p:blipFill rotWithShape="1">
          <a:blip r:embed="rId3">
            <a:alphaModFix/>
          </a:blip>
          <a:srcRect l="5293" t="4528" r="5587" b="10030"/>
          <a:stretch/>
        </p:blipFill>
        <p:spPr>
          <a:xfrm>
            <a:off x="2679713" y="1417650"/>
            <a:ext cx="3784569" cy="5440348"/>
          </a:xfrm>
          <a:prstGeom prst="rect">
            <a:avLst/>
          </a:prstGeom>
          <a:noFill/>
          <a:ln>
            <a:noFill/>
          </a:ln>
        </p:spPr>
      </p:pic>
      <p:sp>
        <p:nvSpPr>
          <p:cNvPr id="106" name="Google Shape;106;g38e4a2e3611_0_2"/>
          <p:cNvSpPr txBox="1">
            <a:spLocks noGrp="1"/>
          </p:cNvSpPr>
          <p:nvPr>
            <p:ph type="body" idx="1"/>
          </p:nvPr>
        </p:nvSpPr>
        <p:spPr>
          <a:xfrm>
            <a:off x="75200" y="6317476"/>
            <a:ext cx="2538300" cy="464400"/>
          </a:xfrm>
          <a:prstGeom prst="rect">
            <a:avLst/>
          </a:prstGeom>
        </p:spPr>
        <p:txBody>
          <a:bodyPr spcFirstLastPara="1" wrap="square" lIns="91425" tIns="45700" rIns="91425" bIns="45700" anchor="t" anchorCtr="0">
            <a:noAutofit/>
          </a:bodyPr>
          <a:lstStyle/>
          <a:p>
            <a:pPr marL="0" lvl="0" indent="0" algn="l" rtl="0">
              <a:lnSpc>
                <a:spcPct val="100000"/>
              </a:lnSpc>
              <a:spcBef>
                <a:spcPts val="600"/>
              </a:spcBef>
              <a:spcAft>
                <a:spcPts val="600"/>
              </a:spcAft>
              <a:buNone/>
            </a:pPr>
            <a:r>
              <a:rPr lang="en-AU" sz="1200"/>
              <a:t>AI-generated portrait from modern and historical references</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38e4a2e3611_0_7"/>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What did the first Clerk look like?</a:t>
            </a:r>
            <a:endParaRPr/>
          </a:p>
        </p:txBody>
      </p:sp>
      <p:pic>
        <p:nvPicPr>
          <p:cNvPr id="112" name="Google Shape;112;g38e4a2e3611_0_7"/>
          <p:cNvPicPr preferRelativeResize="0"/>
          <p:nvPr/>
        </p:nvPicPr>
        <p:blipFill>
          <a:blip r:embed="rId3">
            <a:alphaModFix/>
          </a:blip>
          <a:stretch>
            <a:fillRect/>
          </a:stretch>
        </p:blipFill>
        <p:spPr>
          <a:xfrm>
            <a:off x="2757900" y="1417651"/>
            <a:ext cx="3628198" cy="5440348"/>
          </a:xfrm>
          <a:prstGeom prst="rect">
            <a:avLst/>
          </a:prstGeom>
          <a:noFill/>
          <a:ln>
            <a:noFill/>
          </a:ln>
        </p:spPr>
      </p:pic>
      <p:sp>
        <p:nvSpPr>
          <p:cNvPr id="113" name="Google Shape;113;g38e4a2e3611_0_7"/>
          <p:cNvSpPr txBox="1">
            <a:spLocks noGrp="1"/>
          </p:cNvSpPr>
          <p:nvPr>
            <p:ph type="body" idx="1"/>
          </p:nvPr>
        </p:nvSpPr>
        <p:spPr>
          <a:xfrm>
            <a:off x="75200" y="6011625"/>
            <a:ext cx="2538300" cy="770400"/>
          </a:xfrm>
          <a:prstGeom prst="rect">
            <a:avLst/>
          </a:prstGeom>
        </p:spPr>
        <p:txBody>
          <a:bodyPr spcFirstLastPara="1" wrap="square" lIns="91425" tIns="45700" rIns="91425" bIns="45700" anchor="t" anchorCtr="0">
            <a:noAutofit/>
          </a:bodyPr>
          <a:lstStyle/>
          <a:p>
            <a:pPr marL="0" lvl="0" indent="0" algn="l" rtl="0">
              <a:lnSpc>
                <a:spcPct val="100000"/>
              </a:lnSpc>
              <a:spcBef>
                <a:spcPts val="600"/>
              </a:spcBef>
              <a:spcAft>
                <a:spcPts val="600"/>
              </a:spcAft>
              <a:buNone/>
            </a:pPr>
            <a:r>
              <a:rPr lang="en-AU" sz="1200"/>
              <a:t>A possible portrait of Robert de Melton, 12th century English lawyer, generated by AI from historical references</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38e4a2e3611_0_13"/>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What did the first Clerk look like?</a:t>
            </a:r>
            <a:endParaRPr/>
          </a:p>
        </p:txBody>
      </p:sp>
      <p:pic>
        <p:nvPicPr>
          <p:cNvPr id="119" name="Google Shape;119;g38e4a2e3611_0_13" title="Screenshot 2025-10-01 at 4.57.51 pm.png"/>
          <p:cNvPicPr preferRelativeResize="0"/>
          <p:nvPr/>
        </p:nvPicPr>
        <p:blipFill>
          <a:blip r:embed="rId3">
            <a:alphaModFix/>
          </a:blip>
          <a:stretch>
            <a:fillRect/>
          </a:stretch>
        </p:blipFill>
        <p:spPr>
          <a:xfrm>
            <a:off x="2232413" y="1570038"/>
            <a:ext cx="4679177" cy="5135560"/>
          </a:xfrm>
          <a:prstGeom prst="rect">
            <a:avLst/>
          </a:prstGeom>
          <a:noFill/>
          <a:ln>
            <a:noFill/>
          </a:ln>
        </p:spPr>
      </p:pic>
      <p:sp>
        <p:nvSpPr>
          <p:cNvPr id="120" name="Google Shape;120;g38e4a2e3611_0_13"/>
          <p:cNvSpPr txBox="1">
            <a:spLocks noGrp="1"/>
          </p:cNvSpPr>
          <p:nvPr>
            <p:ph type="body" idx="1"/>
          </p:nvPr>
        </p:nvSpPr>
        <p:spPr>
          <a:xfrm>
            <a:off x="54900" y="5378825"/>
            <a:ext cx="2919300" cy="1387500"/>
          </a:xfrm>
          <a:prstGeom prst="rect">
            <a:avLst/>
          </a:prstGeom>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AU" sz="1200"/>
              <a:t>Henry Scobell (c.1610–1660), </a:t>
            </a:r>
            <a:br>
              <a:rPr lang="en-AU" sz="1200"/>
            </a:br>
            <a:r>
              <a:rPr lang="en-AU" sz="1200"/>
              <a:t>Clerk of the Parliament. </a:t>
            </a:r>
            <a:endParaRPr sz="1200"/>
          </a:p>
          <a:p>
            <a:pPr marL="0" marR="0" lvl="0" indent="0" algn="l" rtl="0">
              <a:lnSpc>
                <a:spcPct val="100000"/>
              </a:lnSpc>
              <a:spcBef>
                <a:spcPts val="600"/>
              </a:spcBef>
              <a:spcAft>
                <a:spcPts val="600"/>
              </a:spcAft>
              <a:buNone/>
            </a:pPr>
            <a:r>
              <a:rPr lang="en-AU" sz="1200"/>
              <a:t>Gold medal, 1649, by Thomas Simon (1618-1665), Engraver, National Portrait Gallery, UK, https://www.npg.org.uk/collections/search/portrait/mw05651/Henry-Scobell</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2"/>
          <p:cNvSpPr txBox="1">
            <a:spLocks noGrp="1"/>
          </p:cNvSpPr>
          <p:nvPr>
            <p:ph type="subTitle" idx="1"/>
          </p:nvPr>
        </p:nvSpPr>
        <p:spPr>
          <a:xfrm>
            <a:off x="625775" y="837150"/>
            <a:ext cx="7892400" cy="1752600"/>
          </a:xfrm>
          <a:prstGeom prst="rect">
            <a:avLst/>
          </a:prstGeom>
          <a:noFill/>
          <a:ln>
            <a:noFill/>
          </a:ln>
        </p:spPr>
        <p:txBody>
          <a:bodyPr spcFirstLastPara="1" wrap="square" lIns="91425" tIns="45700" rIns="91425" bIns="45700" anchor="t" anchorCtr="0">
            <a:noAutofit/>
          </a:bodyPr>
          <a:lstStyle/>
          <a:p>
            <a:pPr marL="342900" lvl="0" indent="-228600" algn="ctr" rtl="0">
              <a:lnSpc>
                <a:spcPct val="100000"/>
              </a:lnSpc>
              <a:spcBef>
                <a:spcPts val="1200"/>
              </a:spcBef>
              <a:spcAft>
                <a:spcPts val="0"/>
              </a:spcAft>
              <a:buClr>
                <a:srgbClr val="004990"/>
              </a:buClr>
              <a:buSzPts val="2400"/>
              <a:buNone/>
            </a:pPr>
            <a:r>
              <a:rPr lang="en-AU" sz="2400" i="1">
                <a:solidFill>
                  <a:srgbClr val="004990"/>
                </a:solidFill>
              </a:rPr>
              <a:t>Filling the position of Clerk or Secretary to a Parliament is not just another staff appointment. A parliament must look for a truly remarkable person of unassailable character.</a:t>
            </a:r>
            <a:endParaRPr sz="2400" i="1">
              <a:solidFill>
                <a:srgbClr val="004990"/>
              </a:solidFill>
            </a:endParaRPr>
          </a:p>
          <a:p>
            <a:pPr marL="342900" lvl="0" indent="-228600" algn="r" rtl="0">
              <a:lnSpc>
                <a:spcPct val="100000"/>
              </a:lnSpc>
              <a:spcBef>
                <a:spcPts val="1200"/>
              </a:spcBef>
              <a:spcAft>
                <a:spcPts val="0"/>
              </a:spcAft>
              <a:buClr>
                <a:srgbClr val="004990"/>
              </a:buClr>
              <a:buSzPts val="2400"/>
              <a:buNone/>
            </a:pPr>
            <a:r>
              <a:rPr lang="en-AU" sz="2400">
                <a:solidFill>
                  <a:srgbClr val="004990"/>
                </a:solidFill>
              </a:rPr>
              <a:t>S.N. Darkwa</a:t>
            </a:r>
            <a:endParaRPr sz="2400">
              <a:solidFill>
                <a:srgbClr val="004990"/>
              </a:solidFill>
            </a:endParaRPr>
          </a:p>
          <a:p>
            <a:pPr marL="342900" lvl="0" indent="-139700" algn="l" rtl="0">
              <a:lnSpc>
                <a:spcPct val="100000"/>
              </a:lnSpc>
              <a:spcBef>
                <a:spcPts val="1200"/>
              </a:spcBef>
              <a:spcAft>
                <a:spcPts val="0"/>
              </a:spcAft>
              <a:buClr>
                <a:srgbClr val="004990"/>
              </a:buClr>
              <a:buSzPts val="2400"/>
              <a:buNone/>
            </a:pPr>
            <a:endParaRPr sz="2400" i="1">
              <a:solidFill>
                <a:srgbClr val="004990"/>
              </a:solidFill>
            </a:endParaRPr>
          </a:p>
        </p:txBody>
      </p:sp>
      <p:sp>
        <p:nvSpPr>
          <p:cNvPr id="126" name="Google Shape;126;p12"/>
          <p:cNvSpPr txBox="1">
            <a:spLocks noGrp="1"/>
          </p:cNvSpPr>
          <p:nvPr>
            <p:ph type="subTitle" idx="1"/>
          </p:nvPr>
        </p:nvSpPr>
        <p:spPr>
          <a:xfrm>
            <a:off x="625825" y="3429000"/>
            <a:ext cx="78924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200"/>
              </a:spcBef>
              <a:spcAft>
                <a:spcPts val="0"/>
              </a:spcAft>
              <a:buClr>
                <a:srgbClr val="004990"/>
              </a:buClr>
              <a:buSzPts val="2400"/>
              <a:buNone/>
            </a:pPr>
            <a:r>
              <a:rPr lang="en-AU" sz="2400" i="1">
                <a:solidFill>
                  <a:srgbClr val="004990"/>
                </a:solidFill>
              </a:rPr>
              <a:t>… We have a lot of other responsibilities and roles to take on as part of the Clerk mantle e.g. pastoral carer, confessor and handmaid… plus be experts in things like event management, diplomacy and international relations and even how to deal with plumbing issues, bathroom and kitchen leaks and generally mopping up the mess of life.</a:t>
            </a:r>
            <a:endParaRPr sz="2400" i="1">
              <a:solidFill>
                <a:srgbClr val="004990"/>
              </a:solidFill>
            </a:endParaRPr>
          </a:p>
          <a:p>
            <a:pPr marL="0" lvl="0" indent="0" algn="r" rtl="0">
              <a:lnSpc>
                <a:spcPct val="100000"/>
              </a:lnSpc>
              <a:spcBef>
                <a:spcPts val="1200"/>
              </a:spcBef>
              <a:spcAft>
                <a:spcPts val="0"/>
              </a:spcAft>
              <a:buClr>
                <a:srgbClr val="004990"/>
              </a:buClr>
              <a:buSzPts val="2400"/>
              <a:buNone/>
            </a:pPr>
            <a:r>
              <a:rPr lang="en-AU" sz="2400">
                <a:solidFill>
                  <a:srgbClr val="004990"/>
                </a:solidFill>
              </a:rPr>
              <a:t>An Australian Clerk</a:t>
            </a:r>
            <a:endParaRPr sz="2400">
              <a:solidFill>
                <a:srgbClr val="004990"/>
              </a:solidFill>
            </a:endParaRPr>
          </a:p>
          <a:p>
            <a:pPr marL="342900" lvl="0" indent="-228600" algn="ctr" rtl="0">
              <a:lnSpc>
                <a:spcPct val="100000"/>
              </a:lnSpc>
              <a:spcBef>
                <a:spcPts val="1200"/>
              </a:spcBef>
              <a:spcAft>
                <a:spcPts val="0"/>
              </a:spcAft>
              <a:buClr>
                <a:srgbClr val="004990"/>
              </a:buClr>
              <a:buSzPts val="2400"/>
              <a:buNone/>
            </a:pPr>
            <a:endParaRPr sz="2400" i="1">
              <a:solidFill>
                <a:srgbClr val="004990"/>
              </a:solidFill>
            </a:endParaRPr>
          </a:p>
          <a:p>
            <a:pPr marL="342900" lvl="0" indent="-139700" algn="l" rtl="0">
              <a:lnSpc>
                <a:spcPct val="100000"/>
              </a:lnSpc>
              <a:spcBef>
                <a:spcPts val="1200"/>
              </a:spcBef>
              <a:spcAft>
                <a:spcPts val="0"/>
              </a:spcAft>
              <a:buClr>
                <a:srgbClr val="004990"/>
              </a:buClr>
              <a:buSzPts val="2400"/>
              <a:buNone/>
            </a:pPr>
            <a:endParaRPr sz="2400" i="1">
              <a:solidFill>
                <a:srgbClr val="00499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38e4a2e3611_0_55"/>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The role of the first clerks</a:t>
            </a:r>
            <a:endParaRPr/>
          </a:p>
        </p:txBody>
      </p:sp>
      <p:sp>
        <p:nvSpPr>
          <p:cNvPr id="132" name="Google Shape;132;g38e4a2e3611_0_55"/>
          <p:cNvSpPr txBox="1">
            <a:spLocks noGrp="1"/>
          </p:cNvSpPr>
          <p:nvPr>
            <p:ph type="body" idx="1"/>
          </p:nvPr>
        </p:nvSpPr>
        <p:spPr>
          <a:xfrm>
            <a:off x="457200" y="5045725"/>
            <a:ext cx="8229600" cy="1080600"/>
          </a:xfrm>
          <a:prstGeom prst="rect">
            <a:avLst/>
          </a:prstGeom>
        </p:spPr>
        <p:txBody>
          <a:bodyPr spcFirstLastPara="1" wrap="square" lIns="91425" tIns="45700" rIns="91425" bIns="45700" anchor="t" anchorCtr="0">
            <a:normAutofit/>
          </a:bodyPr>
          <a:lstStyle/>
          <a:p>
            <a:pPr marL="0" lvl="0" indent="0" algn="ctr" rtl="0">
              <a:spcBef>
                <a:spcPts val="600"/>
              </a:spcBef>
              <a:spcAft>
                <a:spcPts val="600"/>
              </a:spcAft>
              <a:buNone/>
            </a:pPr>
            <a:r>
              <a:rPr lang="en-AU"/>
              <a:t>Read 					Write</a:t>
            </a:r>
            <a:endParaRPr/>
          </a:p>
        </p:txBody>
      </p:sp>
      <p:pic>
        <p:nvPicPr>
          <p:cNvPr id="133" name="Google Shape;133;g38e4a2e3611_0_55" title="Graphics-TomSlides (4).png"/>
          <p:cNvPicPr preferRelativeResize="0"/>
          <p:nvPr/>
        </p:nvPicPr>
        <p:blipFill rotWithShape="1">
          <a:blip r:embed="rId3">
            <a:alphaModFix/>
          </a:blip>
          <a:srcRect l="14117" t="22736" r="26840" b="19218"/>
          <a:stretch/>
        </p:blipFill>
        <p:spPr>
          <a:xfrm>
            <a:off x="1568575" y="1764575"/>
            <a:ext cx="5709101" cy="31571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8e4a2e3611_0_65"/>
          <p:cNvSpPr txBox="1">
            <a:spLocks noGrp="1"/>
          </p:cNvSpPr>
          <p:nvPr>
            <p:ph type="ctrTitle"/>
          </p:nvPr>
        </p:nvSpPr>
        <p:spPr>
          <a:xfrm>
            <a:off x="685800" y="1457201"/>
            <a:ext cx="7772400" cy="1470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AU"/>
              <a:t>How does a Clerk strengthen and transform parliament?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38e4a2e3611_0_60"/>
          <p:cNvSpPr txBox="1">
            <a:spLocks noGrp="1"/>
          </p:cNvSpPr>
          <p:nvPr>
            <p:ph type="title"/>
          </p:nvPr>
        </p:nvSpPr>
        <p:spPr>
          <a:xfrm>
            <a:off x="457200" y="0"/>
            <a:ext cx="8543700" cy="1417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a:t>Securing independence of the parliamentary administration</a:t>
            </a:r>
            <a:endParaRPr/>
          </a:p>
        </p:txBody>
      </p:sp>
      <p:sp>
        <p:nvSpPr>
          <p:cNvPr id="144" name="Google Shape;144;g38e4a2e3611_0_60"/>
          <p:cNvSpPr txBox="1"/>
          <p:nvPr/>
        </p:nvSpPr>
        <p:spPr>
          <a:xfrm>
            <a:off x="1622525" y="2696188"/>
            <a:ext cx="2088000" cy="8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3200">
                <a:solidFill>
                  <a:schemeClr val="dk1"/>
                </a:solidFill>
                <a:latin typeface="Calibri"/>
                <a:ea typeface="Calibri"/>
                <a:cs typeface="Calibri"/>
                <a:sym typeface="Calibri"/>
              </a:rPr>
              <a:t>Parliament</a:t>
            </a:r>
            <a:endParaRPr sz="3200">
              <a:solidFill>
                <a:schemeClr val="dk1"/>
              </a:solidFill>
              <a:latin typeface="Calibri"/>
              <a:ea typeface="Calibri"/>
              <a:cs typeface="Calibri"/>
              <a:sym typeface="Calibri"/>
            </a:endParaRPr>
          </a:p>
        </p:txBody>
      </p:sp>
      <p:sp>
        <p:nvSpPr>
          <p:cNvPr id="145" name="Google Shape;145;g38e4a2e3611_0_60"/>
          <p:cNvSpPr txBox="1"/>
          <p:nvPr/>
        </p:nvSpPr>
        <p:spPr>
          <a:xfrm>
            <a:off x="5131725" y="3119275"/>
            <a:ext cx="2616300" cy="8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3200">
                <a:solidFill>
                  <a:schemeClr val="dk1"/>
                </a:solidFill>
                <a:latin typeface="Calibri"/>
                <a:ea typeface="Calibri"/>
                <a:cs typeface="Calibri"/>
                <a:sym typeface="Calibri"/>
              </a:rPr>
              <a:t>Executive </a:t>
            </a:r>
            <a:endParaRPr sz="3200">
              <a:solidFill>
                <a:schemeClr val="dk1"/>
              </a:solidFill>
              <a:latin typeface="Calibri"/>
              <a:ea typeface="Calibri"/>
              <a:cs typeface="Calibri"/>
              <a:sym typeface="Calibri"/>
            </a:endParaRPr>
          </a:p>
        </p:txBody>
      </p:sp>
      <p:sp>
        <p:nvSpPr>
          <p:cNvPr id="146" name="Google Shape;146;g38e4a2e3611_0_60"/>
          <p:cNvSpPr txBox="1"/>
          <p:nvPr/>
        </p:nvSpPr>
        <p:spPr>
          <a:xfrm>
            <a:off x="3685050" y="5144300"/>
            <a:ext cx="2088000" cy="8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3200">
                <a:solidFill>
                  <a:schemeClr val="dk1"/>
                </a:solidFill>
                <a:latin typeface="Calibri"/>
                <a:ea typeface="Calibri"/>
                <a:cs typeface="Calibri"/>
                <a:sym typeface="Calibri"/>
              </a:rPr>
              <a:t>Judiciary</a:t>
            </a:r>
            <a:endParaRPr sz="3200">
              <a:solidFill>
                <a:schemeClr val="dk1"/>
              </a:solidFill>
              <a:latin typeface="Calibri"/>
              <a:ea typeface="Calibri"/>
              <a:cs typeface="Calibri"/>
              <a:sym typeface="Calibri"/>
            </a:endParaRPr>
          </a:p>
        </p:txBody>
      </p:sp>
      <p:sp>
        <p:nvSpPr>
          <p:cNvPr id="147" name="Google Shape;147;g38e4a2e3611_0_60"/>
          <p:cNvSpPr/>
          <p:nvPr/>
        </p:nvSpPr>
        <p:spPr>
          <a:xfrm rot="2534704">
            <a:off x="1241581" y="1321118"/>
            <a:ext cx="3433719" cy="3659899"/>
          </a:xfrm>
          <a:prstGeom prst="arc">
            <a:avLst>
              <a:gd name="adj1" fmla="val 16200000"/>
              <a:gd name="adj2" fmla="val 5373712"/>
            </a:avLst>
          </a:prstGeom>
          <a:noFill/>
          <a:ln w="76200" cap="flat" cmpd="sng">
            <a:solidFill>
              <a:srgbClr val="00499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438</Words>
  <Application>Microsoft Office PowerPoint</Application>
  <PresentationFormat>On-screen Show (4:3)</PresentationFormat>
  <Paragraphs>49</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The Silent Reformers: The role of Clerks in strengthening and transforming parliament</vt:lpstr>
      <vt:lpstr>What did the first Clerk look like?</vt:lpstr>
      <vt:lpstr>What did the first Clerk look like?</vt:lpstr>
      <vt:lpstr>What did the first Clerk look like?</vt:lpstr>
      <vt:lpstr>What did the first Clerk look like?</vt:lpstr>
      <vt:lpstr>PowerPoint Presentation</vt:lpstr>
      <vt:lpstr>The role of the first clerks</vt:lpstr>
      <vt:lpstr>How does a Clerk strengthen and transform parliament?</vt:lpstr>
      <vt:lpstr>Securing independence of the parliamentary administration</vt:lpstr>
      <vt:lpstr>Securing independence of the parliamentary administration</vt:lpstr>
      <vt:lpstr>Securing independence of the parliamentary administration</vt:lpstr>
      <vt:lpstr>Good governance of the parliamentary administration</vt:lpstr>
      <vt:lpstr>Securing financial independence</vt:lpstr>
      <vt:lpstr>Compiling accessible and authoritative procedural information</vt:lpstr>
      <vt:lpstr>Being an educator and developer of staff</vt:lpstr>
      <vt:lpstr>Being an advocate for adopting best practice and innovation</vt:lpstr>
      <vt:lpstr>Keeping aware of other parliaments’ innovations and reforms</vt:lpstr>
      <vt:lpstr>Bottom drawer of a filing cabinet in the Clerk’s Office</vt:lpstr>
      <vt:lpstr>… Ensure that the holders of executive power are accountable, that is, that they are required to explain to the legislature and the public what they are doing with the power entrusted to them.  Harry Evans</vt:lpstr>
      <vt:lpstr>The Silent Reformers: The role of Clerks in strengthening and transforming parliament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michelle nicholson</dc:creator>
  <cp:lastModifiedBy>Duncan, Tom</cp:lastModifiedBy>
  <cp:revision>1</cp:revision>
  <dcterms:created xsi:type="dcterms:W3CDTF">2013-06-28T00:26:33Z</dcterms:created>
  <dcterms:modified xsi:type="dcterms:W3CDTF">2025-10-02T06:43:49Z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9af8531-eb46-4968-8cb3-105d2f5ea87e_Enabled">
    <vt:lpwstr>true</vt:lpwstr>
  </property>
  <property fmtid="{D5CDD505-2E9C-101B-9397-08002B2CF9AE}" pid="3" name="MSIP_Label_69af8531-eb46-4968-8cb3-105d2f5ea87e_SetDate">
    <vt:lpwstr>2025-10-02T06:39:58Z</vt:lpwstr>
  </property>
  <property fmtid="{D5CDD505-2E9C-101B-9397-08002B2CF9AE}" pid="4" name="MSIP_Label_69af8531-eb46-4968-8cb3-105d2f5ea87e_Method">
    <vt:lpwstr>Standard</vt:lpwstr>
  </property>
  <property fmtid="{D5CDD505-2E9C-101B-9397-08002B2CF9AE}" pid="5" name="MSIP_Label_69af8531-eb46-4968-8cb3-105d2f5ea87e_Name">
    <vt:lpwstr>Official - No Marking</vt:lpwstr>
  </property>
  <property fmtid="{D5CDD505-2E9C-101B-9397-08002B2CF9AE}" pid="6" name="MSIP_Label_69af8531-eb46-4968-8cb3-105d2f5ea87e_SiteId">
    <vt:lpwstr>b46c1908-0334-4236-b978-585ee88e4199</vt:lpwstr>
  </property>
  <property fmtid="{D5CDD505-2E9C-101B-9397-08002B2CF9AE}" pid="7" name="MSIP_Label_69af8531-eb46-4968-8cb3-105d2f5ea87e_ActionId">
    <vt:lpwstr>cd35bf0b-4ed4-4878-8402-7d26bbeae22d</vt:lpwstr>
  </property>
  <property fmtid="{D5CDD505-2E9C-101B-9397-08002B2CF9AE}" pid="8" name="MSIP_Label_69af8531-eb46-4968-8cb3-105d2f5ea87e_ContentBits">
    <vt:lpwstr>0</vt:lpwstr>
  </property>
  <property fmtid="{D5CDD505-2E9C-101B-9397-08002B2CF9AE}" pid="9" name="MSIP_Label_69af8531-eb46-4968-8cb3-105d2f5ea87e_Tag">
    <vt:lpwstr>10, 3, 0, 1</vt:lpwstr>
  </property>
</Properties>
</file>